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0" r:id="rId7"/>
    <p:sldId id="261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500"/>
    <a:srgbClr val="9B0AC5"/>
    <a:srgbClr val="22B2E4"/>
    <a:srgbClr val="601ACD"/>
    <a:srgbClr val="3AB2BF"/>
    <a:srgbClr val="48AB1A"/>
    <a:srgbClr val="B47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84" y="-678"/>
      </p:cViewPr>
      <p:guideLst>
        <p:guide orient="horz" pos="917"/>
        <p:guide pos="26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1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976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y_Ant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482" y="5782485"/>
            <a:ext cx="999677" cy="10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9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y_Ant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57" y="5683253"/>
            <a:ext cx="1444656" cy="11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4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sy_Ants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048" y="5647058"/>
            <a:ext cx="1133780" cy="10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0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y_Ants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312" y="5708152"/>
            <a:ext cx="670515" cy="1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sy_Ants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312" y="5585250"/>
            <a:ext cx="1267884" cy="121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9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5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6841" y="144191"/>
            <a:ext cx="8746113" cy="65772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3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um.org/software/SW/Starter_of_the_day/Students/Ratio.asp?Level=2" TargetMode="External"/><Relationship Id="rId2" Type="http://schemas.openxmlformats.org/officeDocument/2006/relationships/hyperlink" Target="https://www.transum.org/software/SW/Starter_of_the_day/Students/Ratio.asp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mathplayground.com/ASB_RatioBlaster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playground.com/wpdatabase/Ratio1_2.htm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33856" y="2405742"/>
            <a:ext cx="8418559" cy="16655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flipH="1">
            <a:off x="408680" y="2903852"/>
            <a:ext cx="648477" cy="64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flipH="1">
            <a:off x="1097158" y="2903852"/>
            <a:ext cx="648477" cy="64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flipH="1">
            <a:off x="1785636" y="2904066"/>
            <a:ext cx="648263" cy="64826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>
            <a:off x="2473900" y="2903852"/>
            <a:ext cx="648477" cy="64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>
            <a:off x="3162378" y="2903852"/>
            <a:ext cx="648477" cy="64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flipH="1">
            <a:off x="3850856" y="2904066"/>
            <a:ext cx="648263" cy="64826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flipH="1">
            <a:off x="4539120" y="2903852"/>
            <a:ext cx="648477" cy="64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flipH="1">
            <a:off x="5227598" y="2903852"/>
            <a:ext cx="648477" cy="64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 flipH="1">
            <a:off x="5916076" y="2904066"/>
            <a:ext cx="648263" cy="64826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flipH="1">
            <a:off x="6604340" y="2903852"/>
            <a:ext cx="648477" cy="64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flipH="1">
            <a:off x="7292818" y="2903852"/>
            <a:ext cx="648477" cy="64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 flipH="1">
            <a:off x="7981294" y="2904066"/>
            <a:ext cx="648263" cy="64826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3567" y="613775"/>
            <a:ext cx="3981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Q. What is the ratio of circles : triangles?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12005" y="1135507"/>
            <a:ext cx="304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A. 8 circles : 4 triangles or 8 :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3567" y="1442209"/>
            <a:ext cx="305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A. 2 circles : 1 triangle   or 2 : 1</a:t>
            </a:r>
          </a:p>
        </p:txBody>
      </p:sp>
    </p:spTree>
    <p:extLst>
      <p:ext uri="{BB962C8B-B14F-4D97-AF65-F5344CB8AC3E}">
        <p14:creationId xmlns:p14="http://schemas.microsoft.com/office/powerpoint/2010/main" val="378586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33856" y="2481942"/>
            <a:ext cx="8418559" cy="15240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H="1">
            <a:off x="408680" y="2903852"/>
            <a:ext cx="648477" cy="64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H="1">
            <a:off x="1097158" y="2903852"/>
            <a:ext cx="648477" cy="64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flipH="1">
            <a:off x="3162592" y="2904066"/>
            <a:ext cx="648263" cy="64826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flipH="1">
            <a:off x="1785636" y="2903852"/>
            <a:ext cx="648477" cy="64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flipH="1">
            <a:off x="2474114" y="2903852"/>
            <a:ext cx="648477" cy="64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flipH="1">
            <a:off x="3850856" y="2904066"/>
            <a:ext cx="648263" cy="64826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H="1">
            <a:off x="4539120" y="2903852"/>
            <a:ext cx="648477" cy="64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flipH="1">
            <a:off x="5227598" y="2903852"/>
            <a:ext cx="648477" cy="64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flipH="1">
            <a:off x="7293032" y="2904066"/>
            <a:ext cx="648263" cy="64826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>
            <a:off x="5916076" y="2903852"/>
            <a:ext cx="648477" cy="64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>
            <a:off x="6604554" y="2903852"/>
            <a:ext cx="648477" cy="64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flipH="1">
            <a:off x="7981294" y="2904066"/>
            <a:ext cx="648263" cy="64826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3567" y="613775"/>
            <a:ext cx="3981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Q. What is the ratio of circles : triangles?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12005" y="1135507"/>
            <a:ext cx="304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A. 8 circles : 4 triangles or 8 : 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3567" y="1442209"/>
            <a:ext cx="304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A. </a:t>
            </a:r>
            <a:r>
              <a:rPr lang="en-GB" dirty="0" smtClean="0"/>
              <a:t>4 </a:t>
            </a:r>
            <a:r>
              <a:rPr lang="en-GB" dirty="0"/>
              <a:t>circles : </a:t>
            </a:r>
            <a:r>
              <a:rPr lang="en-GB" dirty="0" smtClean="0"/>
              <a:t>2 triangles or 4 </a:t>
            </a:r>
            <a:r>
              <a:rPr lang="en-GB" dirty="0"/>
              <a:t>: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28181" y="1757447"/>
            <a:ext cx="304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A. 2</a:t>
            </a:r>
            <a:r>
              <a:rPr lang="en-GB" dirty="0" smtClean="0"/>
              <a:t> </a:t>
            </a:r>
            <a:r>
              <a:rPr lang="en-GB" dirty="0"/>
              <a:t>circles : 1</a:t>
            </a:r>
            <a:r>
              <a:rPr lang="en-GB" dirty="0" smtClean="0"/>
              <a:t> triangles or 2 </a:t>
            </a:r>
            <a:r>
              <a:rPr lang="en-GB" dirty="0"/>
              <a:t>: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854293" y="2803238"/>
            <a:ext cx="2883747" cy="1348333"/>
            <a:chOff x="854293" y="1347242"/>
            <a:chExt cx="2883747" cy="1348333"/>
          </a:xfrm>
        </p:grpSpPr>
        <p:sp>
          <p:nvSpPr>
            <p:cNvPr id="3" name="Rectangle 2"/>
            <p:cNvSpPr/>
            <p:nvPr/>
          </p:nvSpPr>
          <p:spPr>
            <a:xfrm>
              <a:off x="854293" y="1347242"/>
              <a:ext cx="2883747" cy="134833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168900" y="1470320"/>
              <a:ext cx="2069482" cy="959237"/>
              <a:chOff x="1168900" y="1483020"/>
              <a:chExt cx="2069482" cy="959237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702701" y="1495305"/>
                <a:ext cx="204002" cy="2040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57514" y="1483020"/>
                <a:ext cx="282575" cy="22857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372902" y="1495305"/>
                <a:ext cx="204002" cy="2040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168900" y="1850905"/>
                <a:ext cx="204002" cy="2040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97389" y="1838620"/>
                <a:ext cx="282575" cy="22857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904451" y="1838620"/>
                <a:ext cx="282575" cy="22857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311514" y="1838620"/>
                <a:ext cx="282575" cy="22857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034380" y="1850905"/>
                <a:ext cx="204002" cy="2040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704581" y="1850905"/>
                <a:ext cx="204002" cy="2040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98699" y="2225970"/>
                <a:ext cx="204002" cy="2040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168900" y="2225970"/>
                <a:ext cx="204002" cy="2040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904451" y="2213685"/>
                <a:ext cx="282575" cy="22857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11514" y="2213685"/>
                <a:ext cx="282575" cy="228572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034380" y="2225970"/>
                <a:ext cx="204002" cy="2040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704581" y="2225970"/>
                <a:ext cx="204002" cy="20400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4882439" y="2803238"/>
            <a:ext cx="3433944" cy="1348333"/>
            <a:chOff x="5212639" y="1347242"/>
            <a:chExt cx="3433944" cy="1348333"/>
          </a:xfrm>
        </p:grpSpPr>
        <p:sp>
          <p:nvSpPr>
            <p:cNvPr id="29" name="Rectangle 28"/>
            <p:cNvSpPr/>
            <p:nvPr/>
          </p:nvSpPr>
          <p:spPr>
            <a:xfrm>
              <a:off x="5212639" y="1347242"/>
              <a:ext cx="3433944" cy="134833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489146" y="1860637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65537" y="1848352"/>
              <a:ext cx="282575" cy="2285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280344" y="1848352"/>
              <a:ext cx="282575" cy="2285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885620" y="2225970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492321" y="2225970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462362" y="2213685"/>
              <a:ext cx="282575" cy="2285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869425" y="2213685"/>
              <a:ext cx="282575" cy="2285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6699344" y="2225970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306045" y="2225970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57396" y="1470735"/>
              <a:ext cx="282575" cy="2285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883308" y="1476877"/>
              <a:ext cx="282575" cy="2285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691484" y="1489162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325095" y="1489162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694191" y="1860637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462362" y="1489162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7092798" y="1489162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831923" y="1476877"/>
              <a:ext cx="282575" cy="2285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884745" y="1860637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51690" y="1848352"/>
              <a:ext cx="282575" cy="2285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092798" y="2225970"/>
              <a:ext cx="204002" cy="2040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13567" y="613775"/>
            <a:ext cx="5696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Q. What is the ratio of circles : rectangles in both patterns?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791129" y="4354696"/>
            <a:ext cx="319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A. 9 circles : 6 rectangles or 9 : 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40616" y="4320921"/>
            <a:ext cx="342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A. 12 circles : 8 rectangles or 12 : 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98843" y="5237965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Q. Do they have the same ratio?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611348" y="5744895"/>
            <a:ext cx="2851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Lets simplify them and see…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794210" y="4652675"/>
            <a:ext cx="319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A. 3 circles : 2 rectangles or 3 : 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849987" y="4652675"/>
            <a:ext cx="340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A.   3 circles : 2 rectangles or   3 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822" y="3963340"/>
            <a:ext cx="2075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Simplifying Practice: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49842" y="980347"/>
            <a:ext cx="2010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Ratio (transum.org)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8285" y="445614"/>
            <a:ext cx="717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Practise finding the ratios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349842" y="4972833"/>
            <a:ext cx="2010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Ratio (transum.org)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02058" y="4421688"/>
            <a:ext cx="5927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https://www.mathplayground.com/ASB_RatioBlaster.html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29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94" y="3820438"/>
            <a:ext cx="200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Scaling-up Practice: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26094" y="513567"/>
            <a:ext cx="121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Scaling-up: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6094" y="1114816"/>
            <a:ext cx="8154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Daniel Sturridge scores </a:t>
            </a:r>
            <a:r>
              <a:rPr lang="en-GB" i="1" dirty="0" smtClean="0"/>
              <a:t>two </a:t>
            </a:r>
            <a:r>
              <a:rPr lang="en-GB" i="1" dirty="0"/>
              <a:t>goals to every five games. If he played 35 games, how many goals would he score?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6094" y="2066795"/>
            <a:ext cx="2457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Ratio =                       2 : 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8812" y="2406714"/>
            <a:ext cx="256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Unknown Ratio =     ? : 35</a:t>
            </a:r>
            <a:endParaRPr lang="en-GB" dirty="0"/>
          </a:p>
        </p:txBody>
      </p:sp>
      <p:cxnSp>
        <p:nvCxnSpPr>
          <p:cNvPr id="8" name="Curved Connector 7"/>
          <p:cNvCxnSpPr/>
          <p:nvPr/>
        </p:nvCxnSpPr>
        <p:spPr>
          <a:xfrm rot="16200000" flipH="1">
            <a:off x="2933672" y="2421419"/>
            <a:ext cx="339917" cy="1"/>
          </a:xfrm>
          <a:prstGeom prst="curvedConnector3">
            <a:avLst>
              <a:gd name="adj1" fmla="val 35260"/>
            </a:avLst>
          </a:prstGeom>
          <a:ln>
            <a:solidFill>
              <a:srgbClr val="FF55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18979" y="2222046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(x7)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159" y="2801098"/>
            <a:ext cx="2643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New Ratio =             14 : 35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736362" y="4909583"/>
            <a:ext cx="5931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hlinkClick r:id="rId2"/>
              </a:rPr>
              <a:t>http://www.mathplayground.com/wpdatabase/Ratio1_2.htm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71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6866" y="2540333"/>
            <a:ext cx="1800000" cy="72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93052" y="2715667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2cm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17752" y="216253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21199" y="2189665"/>
            <a:ext cx="3600000" cy="144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62085" y="1811866"/>
            <a:ext cx="318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788710" y="3303595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37385" y="272499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8cm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029292" y="3698072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20cm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07516" y="5148197"/>
            <a:ext cx="8298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Q. What is the scale factor?</a:t>
            </a:r>
          </a:p>
          <a:p>
            <a:r>
              <a:rPr lang="en-GB" dirty="0" smtClean="0"/>
              <a:t>Look at the relationship between the same sides  e.g. A= 2cm, B= 8cm</a:t>
            </a:r>
          </a:p>
          <a:p>
            <a:r>
              <a:rPr lang="en-GB" dirty="0" smtClean="0"/>
              <a:t>2:8, simplified as 1:4. Scale factor  is 4.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7983" y="2180333"/>
            <a:ext cx="5400000" cy="216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9662" y="3651893"/>
            <a:ext cx="1800000" cy="7200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380" y="3827227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2cm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62566" y="3075667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6cm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591530" y="4355256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  <a:r>
              <a:rPr lang="en-US" b="1" dirty="0" smtClean="0"/>
              <a:t> cm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301305" y="4468142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cm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7517" y="5148197"/>
            <a:ext cx="275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Q. What is the scale factor?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06358" y="5669929"/>
            <a:ext cx="576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Q. What is the length of x?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808" y="779680"/>
            <a:ext cx="4349141" cy="406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7517" y="5148197"/>
            <a:ext cx="275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Q. What is the scale factor?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6358" y="5669929"/>
            <a:ext cx="576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Q. What is the length of x?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5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49" y="604316"/>
            <a:ext cx="5043293" cy="471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7517" y="5148197"/>
            <a:ext cx="275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Q. What is the scale factor?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6358" y="5669929"/>
            <a:ext cx="576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Q. What is the length of x?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5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perCollins_Math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HarperCollins_Maths.potx</Template>
  <TotalTime>808</TotalTime>
  <Words>317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HarperCollins_Maths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Yr4 U1 Wk3 Lesson 1</dc:title>
  <dc:creator>Jack</dc:creator>
  <cp:lastModifiedBy>Andrea</cp:lastModifiedBy>
  <cp:revision>138</cp:revision>
  <dcterms:created xsi:type="dcterms:W3CDTF">2014-07-24T10:16:11Z</dcterms:created>
  <dcterms:modified xsi:type="dcterms:W3CDTF">2021-03-01T14:06:32Z</dcterms:modified>
</cp:coreProperties>
</file>