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8"/>
  </p:notesMasterIdLst>
  <p:handoutMasterIdLst>
    <p:handoutMasterId r:id="rId29"/>
  </p:handoutMasterIdLst>
  <p:sldIdLst>
    <p:sldId id="258" r:id="rId2"/>
    <p:sldId id="409" r:id="rId3"/>
    <p:sldId id="375" r:id="rId4"/>
    <p:sldId id="397" r:id="rId5"/>
    <p:sldId id="410" r:id="rId6"/>
    <p:sldId id="411" r:id="rId7"/>
    <p:sldId id="412" r:id="rId8"/>
    <p:sldId id="413" r:id="rId9"/>
    <p:sldId id="414" r:id="rId10"/>
    <p:sldId id="305" r:id="rId11"/>
    <p:sldId id="415" r:id="rId12"/>
    <p:sldId id="416" r:id="rId13"/>
    <p:sldId id="385" r:id="rId14"/>
    <p:sldId id="400" r:id="rId15"/>
    <p:sldId id="422" r:id="rId16"/>
    <p:sldId id="423" r:id="rId17"/>
    <p:sldId id="417" r:id="rId18"/>
    <p:sldId id="424" r:id="rId19"/>
    <p:sldId id="418" r:id="rId20"/>
    <p:sldId id="419" r:id="rId21"/>
    <p:sldId id="349" r:id="rId22"/>
    <p:sldId id="350" r:id="rId23"/>
    <p:sldId id="420" r:id="rId24"/>
    <p:sldId id="421" r:id="rId25"/>
    <p:sldId id="308" r:id="rId26"/>
    <p:sldId id="267" r:id="rId27"/>
  </p:sldIdLst>
  <p:sldSz cx="9144000" cy="6858000" type="screen4x3"/>
  <p:notesSz cx="6858000" cy="9144000"/>
  <p:embeddedFontLst>
    <p:embeddedFont>
      <p:font typeface="Tuffy-TTF" panose="020B0603060100000000" charset="0"/>
      <p:regular r:id="rId30"/>
      <p:bold r:id="rId31"/>
      <p:italic r:id="rId32"/>
      <p:boldItalic r:id="rId33"/>
    </p:embeddedFont>
    <p:embeddedFont>
      <p:font typeface="Twinkl SemiBold" charset="0"/>
      <p:bold r:id="rId34"/>
    </p:embeddedFont>
    <p:embeddedFont>
      <p:font typeface="Twinkl" panose="020B0604020202020204" charset="0"/>
      <p:regular r:id="rId35"/>
      <p:bold r:id="rId36"/>
    </p:embeddedFont>
  </p:embeddedFontLst>
  <p:defaultTextStyle>
    <a:defPPr>
      <a:defRPr lang="en-GB"/>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0551"/>
    <a:srgbClr val="929292"/>
    <a:srgbClr val="FAB000"/>
    <a:srgbClr val="E8C500"/>
    <a:srgbClr val="FDD183"/>
    <a:srgbClr val="FFEDAA"/>
    <a:srgbClr val="B8B8B8"/>
    <a:srgbClr val="E5C800"/>
    <a:srgbClr val="A1DEF9"/>
    <a:srgbClr val="D1E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92" autoAdjust="0"/>
    <p:restoredTop sz="96357" autoAdjust="0"/>
  </p:normalViewPr>
  <p:slideViewPr>
    <p:cSldViewPr>
      <p:cViewPr varScale="1">
        <p:scale>
          <a:sx n="46" d="100"/>
          <a:sy n="46" d="100"/>
        </p:scale>
        <p:origin x="1086" y="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E8C500"/>
            </a:solidFill>
          </c:spPr>
          <c:dPt>
            <c:idx val="0"/>
            <c:bubble3D val="0"/>
            <c:spPr>
              <a:solidFill>
                <a:srgbClr val="E8C500"/>
              </a:solidFill>
              <a:ln w="19050">
                <a:solidFill>
                  <a:schemeClr val="lt1"/>
                </a:solidFill>
              </a:ln>
              <a:effectLst/>
            </c:spPr>
            <c:extLst>
              <c:ext xmlns:c16="http://schemas.microsoft.com/office/drawing/2014/chart" uri="{C3380CC4-5D6E-409C-BE32-E72D297353CC}">
                <c16:uniqueId val="{00000002-6DCF-457B-ADB4-11FA149410FD}"/>
              </c:ext>
            </c:extLst>
          </c:dPt>
          <c:dPt>
            <c:idx val="1"/>
            <c:bubble3D val="0"/>
            <c:spPr>
              <a:solidFill>
                <a:srgbClr val="E8C500"/>
              </a:solidFill>
              <a:ln w="19050">
                <a:solidFill>
                  <a:schemeClr val="lt1"/>
                </a:solidFill>
              </a:ln>
              <a:effectLst/>
            </c:spPr>
            <c:extLst>
              <c:ext xmlns:c16="http://schemas.microsoft.com/office/drawing/2014/chart" uri="{C3380CC4-5D6E-409C-BE32-E72D297353CC}">
                <c16:uniqueId val="{00000001-6DCF-457B-ADB4-11FA149410FD}"/>
              </c:ext>
            </c:extLst>
          </c:dPt>
          <c:dPt>
            <c:idx val="2"/>
            <c:bubble3D val="0"/>
            <c:spPr>
              <a:solidFill>
                <a:srgbClr val="E8C500"/>
              </a:solidFill>
              <a:ln w="19050">
                <a:solidFill>
                  <a:schemeClr val="lt1"/>
                </a:solidFill>
              </a:ln>
              <a:effectLst/>
            </c:spPr>
            <c:extLst>
              <c:ext xmlns:c16="http://schemas.microsoft.com/office/drawing/2014/chart" uri="{C3380CC4-5D6E-409C-BE32-E72D297353CC}">
                <c16:uniqueId val="{00000005-B205-4155-A80C-65034DBFCB16}"/>
              </c:ext>
            </c:extLst>
          </c:dPt>
          <c:dPt>
            <c:idx val="3"/>
            <c:bubble3D val="0"/>
            <c:spPr>
              <a:solidFill>
                <a:srgbClr val="E8C500"/>
              </a:solidFill>
              <a:ln w="19050">
                <a:solidFill>
                  <a:schemeClr val="lt1"/>
                </a:solidFill>
              </a:ln>
              <a:effectLst/>
            </c:spPr>
            <c:extLst>
              <c:ext xmlns:c16="http://schemas.microsoft.com/office/drawing/2014/chart" uri="{C3380CC4-5D6E-409C-BE32-E72D297353CC}">
                <c16:uniqueId val="{00000007-B205-4155-A80C-65034DBFCB16}"/>
              </c:ext>
            </c:extLst>
          </c:dPt>
          <c:dPt>
            <c:idx val="4"/>
            <c:bubble3D val="0"/>
            <c:spPr>
              <a:solidFill>
                <a:srgbClr val="E8C500"/>
              </a:solidFill>
              <a:ln w="19050">
                <a:solidFill>
                  <a:schemeClr val="lt1"/>
                </a:solidFill>
              </a:ln>
              <a:effectLst/>
            </c:spPr>
            <c:extLst>
              <c:ext xmlns:c16="http://schemas.microsoft.com/office/drawing/2014/chart" uri="{C3380CC4-5D6E-409C-BE32-E72D297353CC}">
                <c16:uniqueId val="{00000009-B205-4155-A80C-65034DBFCB16}"/>
              </c:ext>
            </c:extLst>
          </c:dPt>
          <c:cat>
            <c:strRef>
              <c:f>Sheet1!$A$2:$A$6</c:f>
              <c:strCache>
                <c:ptCount val="5"/>
                <c:pt idx="0">
                  <c:v>1st Qtr</c:v>
                </c:pt>
                <c:pt idx="1">
                  <c:v>2nd Qtr</c:v>
                </c:pt>
                <c:pt idx="2">
                  <c:v>3rd Qtr</c:v>
                </c:pt>
                <c:pt idx="3">
                  <c:v>4th Qtr</c:v>
                </c:pt>
                <c:pt idx="4">
                  <c:v>4th Qtr</c:v>
                </c:pt>
              </c:strCache>
            </c:strRef>
          </c:cat>
          <c:val>
            <c:numRef>
              <c:f>Sheet1!$B$2:$B$6</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0-6DCF-457B-ADB4-11FA149410F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52C670-4608-45EF-B8ED-7E457A832A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3" name="Date Placeholder 2">
            <a:extLst>
              <a:ext uri="{FF2B5EF4-FFF2-40B4-BE49-F238E27FC236}">
                <a16:creationId xmlns:a16="http://schemas.microsoft.com/office/drawing/2014/main" id="{421E42A7-86B5-43E2-9CA9-EB5A294682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Tuffy-TTF" panose="020B0603060100000000" pitchFamily="34" charset="0"/>
              </a:defRPr>
            </a:lvl1pPr>
          </a:lstStyle>
          <a:p>
            <a:pPr>
              <a:defRPr/>
            </a:pPr>
            <a:fld id="{E0462684-879C-488F-9FD8-44B2007B54B9}" type="datetimeFigureOut">
              <a:rPr lang="en-GB"/>
              <a:pPr>
                <a:defRPr/>
              </a:pPr>
              <a:t>21/10/2020</a:t>
            </a:fld>
            <a:endParaRPr lang="en-GB" dirty="0"/>
          </a:p>
        </p:txBody>
      </p:sp>
      <p:sp>
        <p:nvSpPr>
          <p:cNvPr id="4" name="Footer Placeholder 3">
            <a:extLst>
              <a:ext uri="{FF2B5EF4-FFF2-40B4-BE49-F238E27FC236}">
                <a16:creationId xmlns:a16="http://schemas.microsoft.com/office/drawing/2014/main" id="{B1476546-AC25-484A-B964-C6C0FBFD13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5" name="Slide Number Placeholder 4">
            <a:extLst>
              <a:ext uri="{FF2B5EF4-FFF2-40B4-BE49-F238E27FC236}">
                <a16:creationId xmlns:a16="http://schemas.microsoft.com/office/drawing/2014/main" id="{4355C942-477C-4E6A-9DE3-C4B1EC8D515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Tuffy-TTF" panose="020B0603060100000000" pitchFamily="34" charset="0"/>
              </a:defRPr>
            </a:lvl1pPr>
          </a:lstStyle>
          <a:p>
            <a:pPr>
              <a:defRPr/>
            </a:pPr>
            <a:fld id="{4817D0B8-2547-4E38-BFED-5895AF41EA6B}"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56AD0E-84F6-4054-A5F8-A22C81C3C5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3" name="Date Placeholder 2">
            <a:extLst>
              <a:ext uri="{FF2B5EF4-FFF2-40B4-BE49-F238E27FC236}">
                <a16:creationId xmlns:a16="http://schemas.microsoft.com/office/drawing/2014/main" id="{69902453-80DF-4D10-837A-4D31087F84B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Tuffy-TTF" panose="020B0603060100000000" pitchFamily="34" charset="0"/>
              </a:defRPr>
            </a:lvl1pPr>
          </a:lstStyle>
          <a:p>
            <a:pPr>
              <a:defRPr/>
            </a:pPr>
            <a:fld id="{F1E7A800-4062-4DA0-AA68-74C16C7142F9}" type="datetimeFigureOut">
              <a:rPr lang="en-GB"/>
              <a:pPr>
                <a:defRPr/>
              </a:pPr>
              <a:t>21/10/2020</a:t>
            </a:fld>
            <a:endParaRPr lang="en-GB" dirty="0"/>
          </a:p>
        </p:txBody>
      </p:sp>
      <p:sp>
        <p:nvSpPr>
          <p:cNvPr id="4" name="Slide Image Placeholder 3">
            <a:extLst>
              <a:ext uri="{FF2B5EF4-FFF2-40B4-BE49-F238E27FC236}">
                <a16:creationId xmlns:a16="http://schemas.microsoft.com/office/drawing/2014/main" id="{5BF264E3-8450-4DF4-89F8-EE62D3477609}"/>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id="{F7B0147E-8725-48D1-AD68-37F8A24CA420}"/>
              </a:ext>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 name="Footer Placeholder 5">
            <a:extLst>
              <a:ext uri="{FF2B5EF4-FFF2-40B4-BE49-F238E27FC236}">
                <a16:creationId xmlns:a16="http://schemas.microsoft.com/office/drawing/2014/main" id="{E8D1EC83-CEDC-4D02-8B53-A8E47D70D99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F9044B2C-6524-48F4-B72E-FC21AB18DF9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Tuffy-TTF" panose="020B0603060100000000" pitchFamily="34" charset="0"/>
              </a:defRPr>
            </a:lvl1pPr>
          </a:lstStyle>
          <a:p>
            <a:pPr>
              <a:defRPr/>
            </a:pPr>
            <a:fld id="{A4107B8B-07C9-4977-8102-5D0F3E35DD69}"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6A9724D-8606-4C28-A5FF-667D3F5185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693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2BF93FF5-B2CF-4828-9922-4F2245D1C471}"/>
              </a:ext>
            </a:extLst>
          </p:cNvPr>
          <p:cNvSpPr/>
          <p:nvPr/>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1036080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DAC667"/>
        </a:solidFill>
        <a:effectLst/>
      </p:bgPr>
    </p:bg>
    <p:spTree>
      <p:nvGrpSpPr>
        <p:cNvPr id="1" name=""/>
        <p:cNvGrpSpPr/>
        <p:nvPr/>
      </p:nvGrpSpPr>
      <p:grpSpPr>
        <a:xfrm>
          <a:off x="0" y="0"/>
          <a:ext cx="0" cy="0"/>
          <a:chOff x="0" y="0"/>
          <a:chExt cx="0" cy="0"/>
        </a:xfrm>
      </p:grpSpPr>
      <p:sp>
        <p:nvSpPr>
          <p:cNvPr id="2" name="Rounded Rectangle 2">
            <a:extLst>
              <a:ext uri="{FF2B5EF4-FFF2-40B4-BE49-F238E27FC236}">
                <a16:creationId xmlns:a16="http://schemas.microsoft.com/office/drawing/2014/main" id="{25F28702-CCFA-4275-8C9D-59EC531886A4}"/>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799807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81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FCC96750-0796-420A-87A4-A01198B460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767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952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0C5FDCF-67C9-4DD1-BDDE-E993132C3D8F}"/>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E6965EF-795D-44B8-9D2C-2427FC70BD63}"/>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GB" altLang="en-US"/>
              <a:t>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eaLnBrk="1" fontAlgn="base" hangingPunct="1">
        <a:lnSpc>
          <a:spcPct val="90000"/>
        </a:lnSpc>
        <a:spcBef>
          <a:spcPct val="0"/>
        </a:spcBef>
        <a:spcAft>
          <a:spcPct val="0"/>
        </a:spcAft>
        <a:defRPr sz="4000" b="1">
          <a:solidFill>
            <a:srgbClr val="1C1C1C"/>
          </a:solidFill>
          <a:latin typeface="Twinkl" pitchFamily="2" charset="0"/>
        </a:defRPr>
      </a:lvl6pPr>
      <a:lvl7pPr marL="914400" algn="l" rtl="0" eaLnBrk="1" fontAlgn="base" hangingPunct="1">
        <a:lnSpc>
          <a:spcPct val="90000"/>
        </a:lnSpc>
        <a:spcBef>
          <a:spcPct val="0"/>
        </a:spcBef>
        <a:spcAft>
          <a:spcPct val="0"/>
        </a:spcAft>
        <a:defRPr sz="4000" b="1">
          <a:solidFill>
            <a:srgbClr val="1C1C1C"/>
          </a:solidFill>
          <a:latin typeface="Twinkl" pitchFamily="2" charset="0"/>
        </a:defRPr>
      </a:lvl7pPr>
      <a:lvl8pPr marL="1371600" algn="l" rtl="0" eaLnBrk="1" fontAlgn="base" hangingPunct="1">
        <a:lnSpc>
          <a:spcPct val="90000"/>
        </a:lnSpc>
        <a:spcBef>
          <a:spcPct val="0"/>
        </a:spcBef>
        <a:spcAft>
          <a:spcPct val="0"/>
        </a:spcAft>
        <a:defRPr sz="4000" b="1">
          <a:solidFill>
            <a:srgbClr val="1C1C1C"/>
          </a:solidFill>
          <a:latin typeface="Twinkl" pitchFamily="2" charset="0"/>
        </a:defRPr>
      </a:lvl8pPr>
      <a:lvl9pPr marL="1828800" algn="l" rtl="0" eaLnBrk="1" fontAlgn="base" hangingPunct="1">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Tuffy-TTF" panose="020B0603060100000000" pitchFamily="34" charset="0"/>
          <a:cs typeface="Tuffy-TTF" panose="020B0603060100000000"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Tuffy-TTF" panose="020B0603060100000000" pitchFamily="34" charset="0"/>
          <a:cs typeface="Tuffy-TTF" panose="020B0603060100000000"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8.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1.png"/><Relationship Id="rId10" Type="http://schemas.openxmlformats.org/officeDocument/2006/relationships/image" Target="../media/image47.png"/><Relationship Id="rId4" Type="http://schemas.openxmlformats.org/officeDocument/2006/relationships/image" Target="../media/image39.png"/><Relationship Id="rId9"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0.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8.png"/><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CD25E"/>
        </a:solidFill>
        <a:effectLst/>
      </p:bgPr>
    </p:bg>
    <p:spTree>
      <p:nvGrpSpPr>
        <p:cNvPr id="1" name=""/>
        <p:cNvGrpSpPr/>
        <p:nvPr/>
      </p:nvGrpSpPr>
      <p:grpSpPr>
        <a:xfrm>
          <a:off x="0" y="0"/>
          <a:ext cx="0" cy="0"/>
          <a:chOff x="0" y="0"/>
          <a:chExt cx="0" cy="0"/>
        </a:xfrm>
      </p:grpSpPr>
      <p:sp>
        <p:nvSpPr>
          <p:cNvPr id="14" name="Rounded Rectangle 2">
            <a:extLst>
              <a:ext uri="{FF2B5EF4-FFF2-40B4-BE49-F238E27FC236}">
                <a16:creationId xmlns:a16="http://schemas.microsoft.com/office/drawing/2014/main" id="{25F28702-CCFA-4275-8C9D-59EC531886A4}"/>
              </a:ext>
            </a:extLst>
          </p:cNvPr>
          <p:cNvSpPr/>
          <p:nvPr/>
        </p:nvSpPr>
        <p:spPr bwMode="auto">
          <a:xfrm>
            <a:off x="457200" y="438150"/>
            <a:ext cx="8220075" cy="5957888"/>
          </a:xfrm>
          <a:prstGeom prst="roundRect">
            <a:avLst>
              <a:gd name="adj" fmla="val 2649"/>
            </a:avLst>
          </a:prstGeom>
          <a:blipFill>
            <a:blip r:embed="rId2"/>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grpSp>
        <p:nvGrpSpPr>
          <p:cNvPr id="6" name="Group 5">
            <a:extLst>
              <a:ext uri="{FF2B5EF4-FFF2-40B4-BE49-F238E27FC236}">
                <a16:creationId xmlns:a16="http://schemas.microsoft.com/office/drawing/2014/main" id="{7FC790CE-2E49-4104-AC97-45A62B385D96}"/>
              </a:ext>
            </a:extLst>
          </p:cNvPr>
          <p:cNvGrpSpPr/>
          <p:nvPr/>
        </p:nvGrpSpPr>
        <p:grpSpPr>
          <a:xfrm>
            <a:off x="8020050" y="227397"/>
            <a:ext cx="1123947" cy="504056"/>
            <a:chOff x="8020930" y="1700808"/>
            <a:chExt cx="1159582" cy="504056"/>
          </a:xfrm>
          <a:solidFill>
            <a:srgbClr val="FAB000"/>
          </a:solidFill>
        </p:grpSpPr>
        <p:sp>
          <p:nvSpPr>
            <p:cNvPr id="5" name="Oval 4">
              <a:extLst>
                <a:ext uri="{FF2B5EF4-FFF2-40B4-BE49-F238E27FC236}">
                  <a16:creationId xmlns:a16="http://schemas.microsoft.com/office/drawing/2014/main" id="{9F0CE789-9947-4E90-9465-4AF7900E3F5B}"/>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a:extLst>
                <a:ext uri="{FF2B5EF4-FFF2-40B4-BE49-F238E27FC236}">
                  <a16:creationId xmlns:a16="http://schemas.microsoft.com/office/drawing/2014/main" id="{E41FC5D8-520C-4223-8AE0-DFA4A5A4CEA9}"/>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sp>
        <p:nvSpPr>
          <p:cNvPr id="7" name="Rectangle: Rounded Corners 6">
            <a:extLst>
              <a:ext uri="{FF2B5EF4-FFF2-40B4-BE49-F238E27FC236}">
                <a16:creationId xmlns:a16="http://schemas.microsoft.com/office/drawing/2014/main" id="{7E405A8F-5F55-4B27-BAFC-69257B72E5EF}"/>
              </a:ext>
            </a:extLst>
          </p:cNvPr>
          <p:cNvSpPr/>
          <p:nvPr/>
        </p:nvSpPr>
        <p:spPr>
          <a:xfrm>
            <a:off x="684213" y="5114260"/>
            <a:ext cx="7775575" cy="1062703"/>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2000" dirty="0">
                <a:solidFill>
                  <a:schemeClr val="tx1"/>
                </a:solidFill>
                <a:latin typeface="Twinkl" pitchFamily="50" charset="0"/>
              </a:rPr>
              <a:t>As Dad drove through the open gates, Kit and Sam </a:t>
            </a:r>
            <a:r>
              <a:rPr lang="en-GB" sz="2000" dirty="0">
                <a:solidFill>
                  <a:srgbClr val="929292"/>
                </a:solidFill>
                <a:latin typeface="Twinkl" pitchFamily="50" charset="0"/>
              </a:rPr>
              <a:t>stared</a:t>
            </a:r>
            <a:r>
              <a:rPr lang="en-GB" sz="2000" dirty="0">
                <a:solidFill>
                  <a:schemeClr val="tx1"/>
                </a:solidFill>
                <a:latin typeface="Twinkl" pitchFamily="50" charset="0"/>
              </a:rPr>
              <a:t> </a:t>
            </a:r>
            <a:r>
              <a:rPr lang="en-GB" sz="2000" u="sng" dirty="0">
                <a:solidFill>
                  <a:schemeClr val="tx1"/>
                </a:solidFill>
                <a:latin typeface="Twinkl" pitchFamily="50" charset="0"/>
              </a:rPr>
              <a:t>ou</a:t>
            </a:r>
            <a:r>
              <a:rPr lang="en-GB" sz="2000" dirty="0">
                <a:solidFill>
                  <a:schemeClr val="tx1"/>
                </a:solidFill>
                <a:latin typeface="Twinkl" pitchFamily="50" charset="0"/>
              </a:rPr>
              <a:t>t of the c</a:t>
            </a:r>
            <a:r>
              <a:rPr lang="en-GB" sz="2000" u="sng" dirty="0">
                <a:solidFill>
                  <a:schemeClr val="tx1"/>
                </a:solidFill>
                <a:latin typeface="Twinkl" pitchFamily="50" charset="0"/>
              </a:rPr>
              <a:t>ar</a:t>
            </a:r>
            <a:r>
              <a:rPr lang="en-GB" sz="2000" dirty="0">
                <a:solidFill>
                  <a:schemeClr val="tx1"/>
                </a:solidFill>
                <a:latin typeface="Twinkl" pitchFamily="50" charset="0"/>
              </a:rPr>
              <a:t> </a:t>
            </a:r>
            <a:r>
              <a:rPr lang="en-GB" sz="2000" dirty="0">
                <a:solidFill>
                  <a:srgbClr val="929292"/>
                </a:solidFill>
                <a:latin typeface="Twinkl" pitchFamily="50" charset="0"/>
              </a:rPr>
              <a:t>window</a:t>
            </a:r>
            <a:r>
              <a:rPr lang="en-GB" sz="2000" dirty="0">
                <a:solidFill>
                  <a:schemeClr val="tx1"/>
                </a:solidFill>
                <a:latin typeface="Twinkl" pitchFamily="50" charset="0"/>
              </a:rPr>
              <a:t>. There was a </a:t>
            </a:r>
            <a:r>
              <a:rPr lang="en-GB" sz="2000" dirty="0">
                <a:solidFill>
                  <a:srgbClr val="929292"/>
                </a:solidFill>
                <a:latin typeface="Twinkl" pitchFamily="50" charset="0"/>
              </a:rPr>
              <a:t>huge</a:t>
            </a:r>
            <a:r>
              <a:rPr lang="en-GB" sz="2000" dirty="0">
                <a:solidFill>
                  <a:schemeClr val="tx1"/>
                </a:solidFill>
                <a:latin typeface="Twinkl" pitchFamily="50" charset="0"/>
              </a:rPr>
              <a:t> stat</a:t>
            </a:r>
            <a:r>
              <a:rPr lang="en-GB" sz="2000" u="sng" dirty="0">
                <a:solidFill>
                  <a:schemeClr val="tx1"/>
                </a:solidFill>
                <a:latin typeface="Twinkl" pitchFamily="50" charset="0"/>
              </a:rPr>
              <a:t>ue</a:t>
            </a:r>
            <a:r>
              <a:rPr lang="en-GB" sz="2000" dirty="0">
                <a:solidFill>
                  <a:schemeClr val="tx1"/>
                </a:solidFill>
                <a:latin typeface="Twinkl" pitchFamily="50" charset="0"/>
              </a:rPr>
              <a:t> st</a:t>
            </a:r>
            <a:r>
              <a:rPr lang="en-GB" sz="2000" u="sng" dirty="0">
                <a:solidFill>
                  <a:schemeClr val="tx1"/>
                </a:solidFill>
                <a:latin typeface="Twinkl" pitchFamily="50" charset="0"/>
              </a:rPr>
              <a:t>oo</a:t>
            </a:r>
            <a:r>
              <a:rPr lang="en-GB" sz="2000" dirty="0">
                <a:solidFill>
                  <a:schemeClr val="tx1"/>
                </a:solidFill>
                <a:latin typeface="Twinkl" pitchFamily="50" charset="0"/>
              </a:rPr>
              <a:t>d at the side of the lo</a:t>
            </a:r>
            <a:r>
              <a:rPr lang="en-GB" sz="2000" u="sng" dirty="0">
                <a:solidFill>
                  <a:schemeClr val="tx1"/>
                </a:solidFill>
                <a:latin typeface="Twinkl" pitchFamily="50" charset="0"/>
              </a:rPr>
              <a:t>ng</a:t>
            </a:r>
            <a:r>
              <a:rPr lang="en-GB" sz="2000" dirty="0">
                <a:solidFill>
                  <a:schemeClr val="tx1"/>
                </a:solidFill>
                <a:latin typeface="Twinkl" pitchFamily="50" charset="0"/>
              </a:rPr>
              <a:t> drivew</a:t>
            </a:r>
            <a:r>
              <a:rPr lang="en-GB" sz="2000" u="sng" dirty="0">
                <a:solidFill>
                  <a:schemeClr val="tx1"/>
                </a:solidFill>
                <a:latin typeface="Twinkl" pitchFamily="50" charset="0"/>
              </a:rPr>
              <a:t>ay</a:t>
            </a:r>
            <a:r>
              <a:rPr lang="en-GB" sz="2000" dirty="0">
                <a:solidFill>
                  <a:schemeClr val="tx1"/>
                </a:solidFill>
                <a:latin typeface="Twinkl" pitchFamily="50" charset="0"/>
              </a:rPr>
              <a:t>. “I wond</a:t>
            </a:r>
            <a:r>
              <a:rPr lang="en-GB" sz="2000" u="sng" dirty="0">
                <a:solidFill>
                  <a:schemeClr val="tx1"/>
                </a:solidFill>
                <a:latin typeface="Twinkl" pitchFamily="50" charset="0"/>
              </a:rPr>
              <a:t>er</a:t>
            </a:r>
            <a:r>
              <a:rPr lang="en-GB" sz="2000" dirty="0">
                <a:solidFill>
                  <a:schemeClr val="tx1"/>
                </a:solidFill>
                <a:latin typeface="Twinkl" pitchFamily="50" charset="0"/>
              </a:rPr>
              <a:t> who he was?” Sam asked Kit.</a:t>
            </a:r>
          </a:p>
        </p:txBody>
      </p:sp>
      <p:sp>
        <p:nvSpPr>
          <p:cNvPr id="11" name="Arc 10">
            <a:extLst>
              <a:ext uri="{FF2B5EF4-FFF2-40B4-BE49-F238E27FC236}">
                <a16:creationId xmlns:a16="http://schemas.microsoft.com/office/drawing/2014/main" id="{773AC40F-864E-495A-9B10-FCFA2AD0FA9A}"/>
              </a:ext>
            </a:extLst>
          </p:cNvPr>
          <p:cNvSpPr/>
          <p:nvPr/>
        </p:nvSpPr>
        <p:spPr>
          <a:xfrm rot="7838630">
            <a:off x="1945843" y="5164043"/>
            <a:ext cx="301670" cy="354152"/>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2" name="Arc 11">
            <a:extLst>
              <a:ext uri="{FF2B5EF4-FFF2-40B4-BE49-F238E27FC236}">
                <a16:creationId xmlns:a16="http://schemas.microsoft.com/office/drawing/2014/main" id="{5F8E3654-5AD4-4506-8044-2A5443661A2B}"/>
              </a:ext>
            </a:extLst>
          </p:cNvPr>
          <p:cNvSpPr/>
          <p:nvPr/>
        </p:nvSpPr>
        <p:spPr>
          <a:xfrm rot="7838630">
            <a:off x="4529556" y="5164043"/>
            <a:ext cx="301670" cy="354152"/>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3" name="Arc 12">
            <a:extLst>
              <a:ext uri="{FF2B5EF4-FFF2-40B4-BE49-F238E27FC236}">
                <a16:creationId xmlns:a16="http://schemas.microsoft.com/office/drawing/2014/main" id="{8F87DDCB-6692-40EE-B75E-34FDAA1BCB8F}"/>
              </a:ext>
            </a:extLst>
          </p:cNvPr>
          <p:cNvSpPr/>
          <p:nvPr/>
        </p:nvSpPr>
        <p:spPr>
          <a:xfrm rot="7838630">
            <a:off x="1605601" y="5780730"/>
            <a:ext cx="301670" cy="354152"/>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0" name="Arc 9">
            <a:extLst>
              <a:ext uri="{FF2B5EF4-FFF2-40B4-BE49-F238E27FC236}">
                <a16:creationId xmlns:a16="http://schemas.microsoft.com/office/drawing/2014/main" id="{D7C3D997-C24C-4CA9-89A5-BABA3D40E433}"/>
              </a:ext>
            </a:extLst>
          </p:cNvPr>
          <p:cNvSpPr/>
          <p:nvPr/>
        </p:nvSpPr>
        <p:spPr>
          <a:xfrm rot="7838630">
            <a:off x="7048084" y="5486126"/>
            <a:ext cx="301670" cy="354152"/>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CD25E"/>
        </a:solidFill>
        <a:effectLst/>
      </p:bgPr>
    </p:bg>
    <p:spTree>
      <p:nvGrpSpPr>
        <p:cNvPr id="1" name=""/>
        <p:cNvGrpSpPr/>
        <p:nvPr/>
      </p:nvGrpSpPr>
      <p:grpSpPr>
        <a:xfrm>
          <a:off x="0" y="0"/>
          <a:ext cx="0" cy="0"/>
          <a:chOff x="0" y="0"/>
          <a:chExt cx="0" cy="0"/>
        </a:xfrm>
      </p:grpSpPr>
      <p:sp>
        <p:nvSpPr>
          <p:cNvPr id="8" name="Rounded Rectangle 2">
            <a:extLst>
              <a:ext uri="{FF2B5EF4-FFF2-40B4-BE49-F238E27FC236}">
                <a16:creationId xmlns:a16="http://schemas.microsoft.com/office/drawing/2014/main" id="{25F28702-CCFA-4275-8C9D-59EC531886A4}"/>
              </a:ext>
            </a:extLst>
          </p:cNvPr>
          <p:cNvSpPr/>
          <p:nvPr/>
        </p:nvSpPr>
        <p:spPr bwMode="auto">
          <a:xfrm>
            <a:off x="457200" y="438150"/>
            <a:ext cx="8220075" cy="5957888"/>
          </a:xfrm>
          <a:prstGeom prst="roundRect">
            <a:avLst>
              <a:gd name="adj" fmla="val 2649"/>
            </a:avLst>
          </a:prstGeom>
          <a:blipFill>
            <a:blip r:embed="rId2"/>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grpSp>
        <p:nvGrpSpPr>
          <p:cNvPr id="6" name="Group 5">
            <a:extLst>
              <a:ext uri="{FF2B5EF4-FFF2-40B4-BE49-F238E27FC236}">
                <a16:creationId xmlns:a16="http://schemas.microsoft.com/office/drawing/2014/main" id="{7FC790CE-2E49-4104-AC97-45A62B385D96}"/>
              </a:ext>
            </a:extLst>
          </p:cNvPr>
          <p:cNvGrpSpPr/>
          <p:nvPr/>
        </p:nvGrpSpPr>
        <p:grpSpPr>
          <a:xfrm>
            <a:off x="8020050" y="227397"/>
            <a:ext cx="1123947" cy="504056"/>
            <a:chOff x="8020930" y="1700808"/>
            <a:chExt cx="1159582" cy="504056"/>
          </a:xfrm>
          <a:solidFill>
            <a:srgbClr val="FAB000"/>
          </a:solidFill>
        </p:grpSpPr>
        <p:sp>
          <p:nvSpPr>
            <p:cNvPr id="5" name="Oval 4">
              <a:extLst>
                <a:ext uri="{FF2B5EF4-FFF2-40B4-BE49-F238E27FC236}">
                  <a16:creationId xmlns:a16="http://schemas.microsoft.com/office/drawing/2014/main" id="{9F0CE789-9947-4E90-9465-4AF7900E3F5B}"/>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a:extLst>
                <a:ext uri="{FF2B5EF4-FFF2-40B4-BE49-F238E27FC236}">
                  <a16:creationId xmlns:a16="http://schemas.microsoft.com/office/drawing/2014/main" id="{E41FC5D8-520C-4223-8AE0-DFA4A5A4CEA9}"/>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sp>
        <p:nvSpPr>
          <p:cNvPr id="7" name="Rectangle: Rounded Corners 6">
            <a:extLst>
              <a:ext uri="{FF2B5EF4-FFF2-40B4-BE49-F238E27FC236}">
                <a16:creationId xmlns:a16="http://schemas.microsoft.com/office/drawing/2014/main" id="{7E405A8F-5F55-4B27-BAFC-69257B72E5EF}"/>
              </a:ext>
            </a:extLst>
          </p:cNvPr>
          <p:cNvSpPr/>
          <p:nvPr/>
        </p:nvSpPr>
        <p:spPr>
          <a:xfrm>
            <a:off x="684213" y="4763386"/>
            <a:ext cx="7775575" cy="1413577"/>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2000" dirty="0">
                <a:solidFill>
                  <a:schemeClr val="tx1"/>
                </a:solidFill>
                <a:latin typeface="Twinkl" pitchFamily="50" charset="0"/>
              </a:rPr>
              <a:t>Kit repl</a:t>
            </a:r>
            <a:r>
              <a:rPr lang="en-GB" sz="2000" u="sng" dirty="0">
                <a:solidFill>
                  <a:schemeClr val="tx1"/>
                </a:solidFill>
                <a:latin typeface="Twinkl" pitchFamily="50" charset="0"/>
              </a:rPr>
              <a:t>ie</a:t>
            </a:r>
            <a:r>
              <a:rPr lang="en-GB" sz="2000" dirty="0">
                <a:solidFill>
                  <a:schemeClr val="tx1"/>
                </a:solidFill>
                <a:latin typeface="Twinkl" pitchFamily="50" charset="0"/>
              </a:rPr>
              <a:t>d, “I have no </a:t>
            </a:r>
            <a:r>
              <a:rPr lang="en-GB" sz="2000" dirty="0">
                <a:solidFill>
                  <a:srgbClr val="929292"/>
                </a:solidFill>
                <a:latin typeface="Twinkl" pitchFamily="50" charset="0"/>
              </a:rPr>
              <a:t>idea</a:t>
            </a:r>
            <a:r>
              <a:rPr lang="en-GB" sz="2000" dirty="0">
                <a:solidFill>
                  <a:schemeClr val="tx1"/>
                </a:solidFill>
                <a:latin typeface="Twinkl" pitchFamily="50" charset="0"/>
              </a:rPr>
              <a:t>! M</a:t>
            </a:r>
            <a:r>
              <a:rPr lang="en-GB" sz="2000" u="sng" dirty="0">
                <a:solidFill>
                  <a:schemeClr val="tx1"/>
                </a:solidFill>
                <a:latin typeface="Twinkl" pitchFamily="50" charset="0"/>
              </a:rPr>
              <a:t>ay</a:t>
            </a:r>
            <a:r>
              <a:rPr lang="en-GB" sz="2000" dirty="0">
                <a:solidFill>
                  <a:schemeClr val="tx1"/>
                </a:solidFill>
                <a:latin typeface="Twinkl" pitchFamily="50" charset="0"/>
              </a:rPr>
              <a:t>be it is </a:t>
            </a:r>
            <a:r>
              <a:rPr lang="en-GB" sz="2000" dirty="0">
                <a:solidFill>
                  <a:srgbClr val="929292"/>
                </a:solidFill>
                <a:latin typeface="Twinkl" pitchFamily="50" charset="0"/>
              </a:rPr>
              <a:t>Sue’s new </a:t>
            </a:r>
            <a:r>
              <a:rPr lang="en-GB" sz="2000" dirty="0">
                <a:solidFill>
                  <a:schemeClr val="tx1"/>
                </a:solidFill>
                <a:latin typeface="Twinkl" pitchFamily="50" charset="0"/>
              </a:rPr>
              <a:t>husband.” </a:t>
            </a:r>
            <a:r>
              <a:rPr lang="en-GB" sz="2000" dirty="0">
                <a:solidFill>
                  <a:srgbClr val="929292"/>
                </a:solidFill>
                <a:latin typeface="Twinkl" pitchFamily="50" charset="0"/>
              </a:rPr>
              <a:t>Everyone </a:t>
            </a:r>
            <a:r>
              <a:rPr lang="en-GB" sz="2000" dirty="0">
                <a:solidFill>
                  <a:srgbClr val="FB0551"/>
                </a:solidFill>
                <a:latin typeface="Twinkl" pitchFamily="50" charset="0"/>
              </a:rPr>
              <a:t>laughed</a:t>
            </a:r>
            <a:r>
              <a:rPr lang="en-GB" sz="2000" dirty="0">
                <a:solidFill>
                  <a:schemeClr val="tx1"/>
                </a:solidFill>
                <a:latin typeface="Twinkl" pitchFamily="50" charset="0"/>
              </a:rPr>
              <a:t>! </a:t>
            </a:r>
          </a:p>
          <a:p>
            <a:r>
              <a:rPr lang="en-GB" sz="2000" dirty="0">
                <a:solidFill>
                  <a:schemeClr val="tx1"/>
                </a:solidFill>
                <a:latin typeface="Twinkl" pitchFamily="50" charset="0"/>
              </a:rPr>
              <a:t>Dad </a:t>
            </a:r>
            <a:r>
              <a:rPr lang="en-GB" sz="2000" dirty="0">
                <a:solidFill>
                  <a:srgbClr val="929292"/>
                </a:solidFill>
                <a:latin typeface="Twinkl" pitchFamily="50" charset="0"/>
              </a:rPr>
              <a:t>turned</a:t>
            </a:r>
            <a:r>
              <a:rPr lang="en-GB" sz="2000" dirty="0">
                <a:solidFill>
                  <a:schemeClr val="tx1"/>
                </a:solidFill>
                <a:latin typeface="Twinkl" pitchFamily="50" charset="0"/>
              </a:rPr>
              <a:t> to Mum, “is </a:t>
            </a:r>
            <a:r>
              <a:rPr lang="en-GB" sz="2000" u="sng" dirty="0">
                <a:solidFill>
                  <a:schemeClr val="tx1"/>
                </a:solidFill>
                <a:latin typeface="Twinkl" pitchFamily="50" charset="0"/>
              </a:rPr>
              <a:t>th</a:t>
            </a:r>
            <a:r>
              <a:rPr lang="en-GB" sz="2000" dirty="0">
                <a:solidFill>
                  <a:schemeClr val="tx1"/>
                </a:solidFill>
                <a:latin typeface="Twinkl" pitchFamily="50" charset="0"/>
              </a:rPr>
              <a:t>is the r</a:t>
            </a:r>
            <a:r>
              <a:rPr lang="en-GB" sz="2000" u="sng" dirty="0">
                <a:solidFill>
                  <a:schemeClr val="tx1"/>
                </a:solidFill>
                <a:latin typeface="Twinkl" pitchFamily="50" charset="0"/>
              </a:rPr>
              <a:t>igh</a:t>
            </a:r>
            <a:r>
              <a:rPr lang="en-GB" sz="2000" dirty="0">
                <a:solidFill>
                  <a:schemeClr val="tx1"/>
                </a:solidFill>
                <a:latin typeface="Twinkl" pitchFamily="50" charset="0"/>
              </a:rPr>
              <a:t>t ven</a:t>
            </a:r>
            <a:r>
              <a:rPr lang="en-GB" sz="2000" u="sng" dirty="0">
                <a:solidFill>
                  <a:schemeClr val="tx1"/>
                </a:solidFill>
                <a:latin typeface="Twinkl" pitchFamily="50" charset="0"/>
              </a:rPr>
              <a:t>ue</a:t>
            </a:r>
            <a:r>
              <a:rPr lang="en-GB" sz="2000" dirty="0">
                <a:solidFill>
                  <a:schemeClr val="tx1"/>
                </a:solidFill>
                <a:latin typeface="Twinkl" pitchFamily="50" charset="0"/>
              </a:rPr>
              <a:t>? There do not s</a:t>
            </a:r>
            <a:r>
              <a:rPr lang="en-GB" sz="2000" u="sng" dirty="0">
                <a:solidFill>
                  <a:schemeClr val="tx1"/>
                </a:solidFill>
                <a:latin typeface="Twinkl" pitchFamily="50" charset="0"/>
              </a:rPr>
              <a:t>ee</a:t>
            </a:r>
            <a:r>
              <a:rPr lang="en-GB" sz="2000" dirty="0">
                <a:solidFill>
                  <a:schemeClr val="tx1"/>
                </a:solidFill>
                <a:latin typeface="Twinkl" pitchFamily="50" charset="0"/>
              </a:rPr>
              <a:t>m to be </a:t>
            </a:r>
            <a:r>
              <a:rPr lang="en-GB" sz="2000" u="sng" dirty="0">
                <a:solidFill>
                  <a:schemeClr val="tx1"/>
                </a:solidFill>
                <a:latin typeface="Twinkl" pitchFamily="50" charset="0"/>
              </a:rPr>
              <a:t>th</a:t>
            </a:r>
            <a:r>
              <a:rPr lang="en-GB" sz="2000" dirty="0">
                <a:solidFill>
                  <a:schemeClr val="tx1"/>
                </a:solidFill>
                <a:latin typeface="Twinkl" pitchFamily="50" charset="0"/>
              </a:rPr>
              <a:t>at </a:t>
            </a:r>
            <a:r>
              <a:rPr lang="en-GB" sz="2000" dirty="0">
                <a:solidFill>
                  <a:srgbClr val="FB0551"/>
                </a:solidFill>
                <a:latin typeface="Twinkl" pitchFamily="50" charset="0"/>
              </a:rPr>
              <a:t>many </a:t>
            </a:r>
            <a:r>
              <a:rPr lang="en-GB" sz="2000" dirty="0">
                <a:solidFill>
                  <a:schemeClr val="tx1"/>
                </a:solidFill>
                <a:latin typeface="Twinkl" pitchFamily="50" charset="0"/>
              </a:rPr>
              <a:t>people</a:t>
            </a:r>
            <a:r>
              <a:rPr lang="en-GB" sz="2000" dirty="0">
                <a:solidFill>
                  <a:srgbClr val="FB0551"/>
                </a:solidFill>
                <a:latin typeface="Twinkl" pitchFamily="50" charset="0"/>
              </a:rPr>
              <a:t> </a:t>
            </a:r>
            <a:r>
              <a:rPr lang="en-GB" sz="2000" dirty="0">
                <a:solidFill>
                  <a:schemeClr val="tx1"/>
                </a:solidFill>
                <a:latin typeface="Twinkl" pitchFamily="50" charset="0"/>
              </a:rPr>
              <a:t>here.”</a:t>
            </a:r>
          </a:p>
        </p:txBody>
      </p:sp>
    </p:spTree>
    <p:extLst>
      <p:ext uri="{BB962C8B-B14F-4D97-AF65-F5344CB8AC3E}">
        <p14:creationId xmlns:p14="http://schemas.microsoft.com/office/powerpoint/2010/main" val="358753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CD25E"/>
        </a:solidFill>
        <a:effectLst/>
      </p:bgPr>
    </p:bg>
    <p:spTree>
      <p:nvGrpSpPr>
        <p:cNvPr id="1" name=""/>
        <p:cNvGrpSpPr/>
        <p:nvPr/>
      </p:nvGrpSpPr>
      <p:grpSpPr>
        <a:xfrm>
          <a:off x="0" y="0"/>
          <a:ext cx="0" cy="0"/>
          <a:chOff x="0" y="0"/>
          <a:chExt cx="0" cy="0"/>
        </a:xfrm>
      </p:grpSpPr>
      <p:sp>
        <p:nvSpPr>
          <p:cNvPr id="17" name="Rounded Rectangle 2">
            <a:extLst>
              <a:ext uri="{FF2B5EF4-FFF2-40B4-BE49-F238E27FC236}">
                <a16:creationId xmlns:a16="http://schemas.microsoft.com/office/drawing/2014/main" id="{25F28702-CCFA-4275-8C9D-59EC531886A4}"/>
              </a:ext>
            </a:extLst>
          </p:cNvPr>
          <p:cNvSpPr/>
          <p:nvPr/>
        </p:nvSpPr>
        <p:spPr bwMode="auto">
          <a:xfrm>
            <a:off x="457200" y="438150"/>
            <a:ext cx="8220075" cy="5957888"/>
          </a:xfrm>
          <a:prstGeom prst="roundRect">
            <a:avLst>
              <a:gd name="adj" fmla="val 2649"/>
            </a:avLst>
          </a:prstGeom>
          <a:blipFill>
            <a:blip r:embed="rId2"/>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grpSp>
        <p:nvGrpSpPr>
          <p:cNvPr id="6" name="Group 5">
            <a:extLst>
              <a:ext uri="{FF2B5EF4-FFF2-40B4-BE49-F238E27FC236}">
                <a16:creationId xmlns:a16="http://schemas.microsoft.com/office/drawing/2014/main" id="{7FC790CE-2E49-4104-AC97-45A62B385D96}"/>
              </a:ext>
            </a:extLst>
          </p:cNvPr>
          <p:cNvGrpSpPr/>
          <p:nvPr/>
        </p:nvGrpSpPr>
        <p:grpSpPr>
          <a:xfrm>
            <a:off x="8020050" y="227397"/>
            <a:ext cx="1123947" cy="504056"/>
            <a:chOff x="8020930" y="1700808"/>
            <a:chExt cx="1159582" cy="504056"/>
          </a:xfrm>
          <a:solidFill>
            <a:srgbClr val="FAB000"/>
          </a:solidFill>
        </p:grpSpPr>
        <p:sp>
          <p:nvSpPr>
            <p:cNvPr id="5" name="Oval 4">
              <a:extLst>
                <a:ext uri="{FF2B5EF4-FFF2-40B4-BE49-F238E27FC236}">
                  <a16:creationId xmlns:a16="http://schemas.microsoft.com/office/drawing/2014/main" id="{9F0CE789-9947-4E90-9465-4AF7900E3F5B}"/>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a:extLst>
                <a:ext uri="{FF2B5EF4-FFF2-40B4-BE49-F238E27FC236}">
                  <a16:creationId xmlns:a16="http://schemas.microsoft.com/office/drawing/2014/main" id="{E41FC5D8-520C-4223-8AE0-DFA4A5A4CEA9}"/>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pic>
        <p:nvPicPr>
          <p:cNvPr id="8" name="Picture 7">
            <a:extLst>
              <a:ext uri="{FF2B5EF4-FFF2-40B4-BE49-F238E27FC236}">
                <a16:creationId xmlns:a16="http://schemas.microsoft.com/office/drawing/2014/main" id="{7205BCE1-F3B4-4F63-8D30-689DD53F5F93}"/>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2076"/>
          <a:stretch/>
        </p:blipFill>
        <p:spPr>
          <a:xfrm>
            <a:off x="1350332" y="2755468"/>
            <a:ext cx="5114262" cy="3517741"/>
          </a:xfrm>
          <a:prstGeom prst="rect">
            <a:avLst/>
          </a:prstGeom>
        </p:spPr>
      </p:pic>
      <p:sp>
        <p:nvSpPr>
          <p:cNvPr id="7" name="Rectangle: Rounded Corners 6">
            <a:extLst>
              <a:ext uri="{FF2B5EF4-FFF2-40B4-BE49-F238E27FC236}">
                <a16:creationId xmlns:a16="http://schemas.microsoft.com/office/drawing/2014/main" id="{7E405A8F-5F55-4B27-BAFC-69257B72E5EF}"/>
              </a:ext>
            </a:extLst>
          </p:cNvPr>
          <p:cNvSpPr/>
          <p:nvPr/>
        </p:nvSpPr>
        <p:spPr>
          <a:xfrm>
            <a:off x="684213" y="4763386"/>
            <a:ext cx="7775575" cy="1413577"/>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2000" dirty="0">
                <a:solidFill>
                  <a:schemeClr val="tx1"/>
                </a:solidFill>
                <a:latin typeface="Twinkl" pitchFamily="50" charset="0"/>
              </a:rPr>
              <a:t>“We have arrived a little </a:t>
            </a:r>
            <a:r>
              <a:rPr lang="en-GB" sz="2000" dirty="0">
                <a:solidFill>
                  <a:srgbClr val="929292"/>
                </a:solidFill>
                <a:latin typeface="Twinkl" pitchFamily="50" charset="0"/>
              </a:rPr>
              <a:t>early</a:t>
            </a:r>
            <a:r>
              <a:rPr lang="en-GB" sz="2000" dirty="0">
                <a:solidFill>
                  <a:schemeClr val="tx1"/>
                </a:solidFill>
                <a:latin typeface="Twinkl" pitchFamily="50" charset="0"/>
              </a:rPr>
              <a:t>. I thought it would have taken us lo</a:t>
            </a:r>
            <a:r>
              <a:rPr lang="en-GB" sz="2000" u="sng" dirty="0">
                <a:solidFill>
                  <a:schemeClr val="tx1"/>
                </a:solidFill>
                <a:latin typeface="Twinkl" pitchFamily="50" charset="0"/>
              </a:rPr>
              <a:t>nger</a:t>
            </a:r>
            <a:r>
              <a:rPr lang="en-GB" sz="2000" dirty="0">
                <a:solidFill>
                  <a:schemeClr val="tx1"/>
                </a:solidFill>
                <a:latin typeface="Twinkl" pitchFamily="50" charset="0"/>
              </a:rPr>
              <a:t> to get here. People are d</a:t>
            </a:r>
            <a:r>
              <a:rPr lang="en-GB" sz="2000" u="sng" dirty="0">
                <a:solidFill>
                  <a:schemeClr val="tx1"/>
                </a:solidFill>
                <a:latin typeface="Twinkl" pitchFamily="50" charset="0"/>
              </a:rPr>
              <a:t>ue</a:t>
            </a:r>
            <a:r>
              <a:rPr lang="en-GB" sz="2000" dirty="0">
                <a:solidFill>
                  <a:schemeClr val="tx1"/>
                </a:solidFill>
                <a:latin typeface="Twinkl" pitchFamily="50" charset="0"/>
              </a:rPr>
              <a:t> to arrive ar</a:t>
            </a:r>
            <a:r>
              <a:rPr lang="en-GB" sz="2000" u="sng" dirty="0">
                <a:solidFill>
                  <a:schemeClr val="tx1"/>
                </a:solidFill>
                <a:latin typeface="Twinkl" pitchFamily="50" charset="0"/>
              </a:rPr>
              <a:t>ou</a:t>
            </a:r>
            <a:r>
              <a:rPr lang="en-GB" sz="2000" dirty="0">
                <a:solidFill>
                  <a:schemeClr val="tx1"/>
                </a:solidFill>
                <a:latin typeface="Twinkl" pitchFamily="50" charset="0"/>
              </a:rPr>
              <a:t>nd </a:t>
            </a:r>
            <a:r>
              <a:rPr lang="en-GB" sz="2000" dirty="0">
                <a:solidFill>
                  <a:srgbClr val="929292"/>
                </a:solidFill>
                <a:latin typeface="Twinkl" pitchFamily="50" charset="0"/>
              </a:rPr>
              <a:t>eight</a:t>
            </a:r>
            <a:r>
              <a:rPr lang="en-GB" sz="2000" dirty="0">
                <a:solidFill>
                  <a:schemeClr val="tx1"/>
                </a:solidFill>
                <a:latin typeface="Twinkl" pitchFamily="50" charset="0"/>
              </a:rPr>
              <a:t> o’clo</a:t>
            </a:r>
            <a:r>
              <a:rPr lang="en-GB" sz="2000" u="sng" dirty="0">
                <a:solidFill>
                  <a:schemeClr val="tx1"/>
                </a:solidFill>
                <a:latin typeface="Twinkl" pitchFamily="50" charset="0"/>
              </a:rPr>
              <a:t>ck</a:t>
            </a:r>
            <a:r>
              <a:rPr lang="en-GB" sz="2000" dirty="0">
                <a:solidFill>
                  <a:schemeClr val="tx1"/>
                </a:solidFill>
                <a:latin typeface="Twinkl" pitchFamily="50" charset="0"/>
              </a:rPr>
              <a:t>,” repl</a:t>
            </a:r>
            <a:r>
              <a:rPr lang="en-GB" sz="2000" u="sng" dirty="0">
                <a:solidFill>
                  <a:schemeClr val="tx1"/>
                </a:solidFill>
                <a:latin typeface="Twinkl" pitchFamily="50" charset="0"/>
              </a:rPr>
              <a:t>ie</a:t>
            </a:r>
            <a:r>
              <a:rPr lang="en-GB" sz="2000" dirty="0">
                <a:solidFill>
                  <a:schemeClr val="tx1"/>
                </a:solidFill>
                <a:latin typeface="Twinkl" pitchFamily="50" charset="0"/>
              </a:rPr>
              <a:t>d Mum. She contin</a:t>
            </a:r>
            <a:r>
              <a:rPr lang="en-GB" sz="2000" u="sng" dirty="0">
                <a:solidFill>
                  <a:schemeClr val="tx1"/>
                </a:solidFill>
                <a:latin typeface="Twinkl" pitchFamily="50" charset="0"/>
              </a:rPr>
              <a:t>ue</a:t>
            </a:r>
            <a:r>
              <a:rPr lang="en-GB" sz="2000" dirty="0">
                <a:solidFill>
                  <a:schemeClr val="tx1"/>
                </a:solidFill>
                <a:latin typeface="Twinkl" pitchFamily="50" charset="0"/>
              </a:rPr>
              <a:t>d, “We could alw</a:t>
            </a:r>
            <a:r>
              <a:rPr lang="en-GB" sz="2000" u="sng" dirty="0">
                <a:solidFill>
                  <a:schemeClr val="tx1"/>
                </a:solidFill>
                <a:latin typeface="Twinkl" pitchFamily="50" charset="0"/>
              </a:rPr>
              <a:t>ay</a:t>
            </a:r>
            <a:r>
              <a:rPr lang="en-GB" sz="2000" dirty="0">
                <a:solidFill>
                  <a:schemeClr val="tx1"/>
                </a:solidFill>
                <a:latin typeface="Twinkl" pitchFamily="50" charset="0"/>
              </a:rPr>
              <a:t>s visit the g</a:t>
            </a:r>
            <a:r>
              <a:rPr lang="en-GB" sz="2000" u="sng" dirty="0">
                <a:solidFill>
                  <a:schemeClr val="tx1"/>
                </a:solidFill>
                <a:latin typeface="Twinkl" pitchFamily="50" charset="0"/>
              </a:rPr>
              <a:t>ar</a:t>
            </a:r>
            <a:r>
              <a:rPr lang="en-GB" sz="2000" dirty="0">
                <a:solidFill>
                  <a:schemeClr val="tx1"/>
                </a:solidFill>
                <a:latin typeface="Twinkl" pitchFamily="50" charset="0"/>
              </a:rPr>
              <a:t>dens f</a:t>
            </a:r>
            <a:r>
              <a:rPr lang="en-GB" sz="2000" u="sng" dirty="0">
                <a:solidFill>
                  <a:schemeClr val="tx1"/>
                </a:solidFill>
                <a:latin typeface="Twinkl" pitchFamily="50" charset="0"/>
              </a:rPr>
              <a:t>ir</a:t>
            </a:r>
            <a:r>
              <a:rPr lang="en-GB" sz="2000" dirty="0">
                <a:solidFill>
                  <a:schemeClr val="tx1"/>
                </a:solidFill>
                <a:latin typeface="Twinkl" pitchFamily="50" charset="0"/>
              </a:rPr>
              <a:t>st </a:t>
            </a:r>
            <a:r>
              <a:rPr lang="en-GB" sz="2000" dirty="0">
                <a:solidFill>
                  <a:srgbClr val="929292"/>
                </a:solidFill>
                <a:latin typeface="Twinkl" pitchFamily="50" charset="0"/>
              </a:rPr>
              <a:t>before</a:t>
            </a:r>
            <a:r>
              <a:rPr lang="en-GB" sz="2000" dirty="0">
                <a:solidFill>
                  <a:schemeClr val="tx1"/>
                </a:solidFill>
                <a:latin typeface="Twinkl" pitchFamily="50" charset="0"/>
              </a:rPr>
              <a:t> we s</a:t>
            </a:r>
            <a:r>
              <a:rPr lang="en-GB" sz="2000" u="sng" dirty="0">
                <a:solidFill>
                  <a:schemeClr val="tx1"/>
                </a:solidFill>
                <a:latin typeface="Twinkl" pitchFamily="50" charset="0"/>
              </a:rPr>
              <a:t>ee</a:t>
            </a:r>
            <a:r>
              <a:rPr lang="en-GB" sz="2000" dirty="0">
                <a:solidFill>
                  <a:schemeClr val="tx1"/>
                </a:solidFill>
                <a:latin typeface="Twinkl" pitchFamily="50" charset="0"/>
              </a:rPr>
              <a:t> </a:t>
            </a:r>
            <a:r>
              <a:rPr lang="en-GB" sz="2000" dirty="0">
                <a:solidFill>
                  <a:srgbClr val="929292"/>
                </a:solidFill>
                <a:latin typeface="Twinkl" pitchFamily="50" charset="0"/>
              </a:rPr>
              <a:t>Sue</a:t>
            </a:r>
            <a:r>
              <a:rPr lang="en-GB" sz="2000" dirty="0">
                <a:solidFill>
                  <a:schemeClr val="tx1"/>
                </a:solidFill>
                <a:latin typeface="Twinkl" pitchFamily="50" charset="0"/>
              </a:rPr>
              <a:t> and h</a:t>
            </a:r>
            <a:r>
              <a:rPr lang="en-GB" sz="2000" u="sng" dirty="0">
                <a:solidFill>
                  <a:schemeClr val="tx1"/>
                </a:solidFill>
                <a:latin typeface="Twinkl" pitchFamily="50" charset="0"/>
              </a:rPr>
              <a:t>er</a:t>
            </a:r>
            <a:r>
              <a:rPr lang="en-GB" sz="2000" dirty="0">
                <a:solidFill>
                  <a:schemeClr val="tx1"/>
                </a:solidFill>
                <a:latin typeface="Twinkl" pitchFamily="50" charset="0"/>
              </a:rPr>
              <a:t> husband Mike.”</a:t>
            </a:r>
          </a:p>
        </p:txBody>
      </p:sp>
      <p:pic>
        <p:nvPicPr>
          <p:cNvPr id="12" name="Picture 11">
            <a:extLst>
              <a:ext uri="{FF2B5EF4-FFF2-40B4-BE49-F238E27FC236}">
                <a16:creationId xmlns:a16="http://schemas.microsoft.com/office/drawing/2014/main" id="{B68FF71E-400B-4A3A-BAA5-24B0C514564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657610" y="917382"/>
            <a:ext cx="1529459" cy="2974133"/>
          </a:xfrm>
          <a:prstGeom prst="rect">
            <a:avLst/>
          </a:prstGeom>
        </p:spPr>
      </p:pic>
      <p:sp>
        <p:nvSpPr>
          <p:cNvPr id="13" name="Arc 12">
            <a:extLst>
              <a:ext uri="{FF2B5EF4-FFF2-40B4-BE49-F238E27FC236}">
                <a16:creationId xmlns:a16="http://schemas.microsoft.com/office/drawing/2014/main" id="{5BEF4B31-5390-4723-AB38-2F8B43E2D4D9}"/>
              </a:ext>
            </a:extLst>
          </p:cNvPr>
          <p:cNvSpPr/>
          <p:nvPr/>
        </p:nvSpPr>
        <p:spPr>
          <a:xfrm rot="7838630">
            <a:off x="2286086" y="4834433"/>
            <a:ext cx="301670" cy="354152"/>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4" name="Arc 13">
            <a:extLst>
              <a:ext uri="{FF2B5EF4-FFF2-40B4-BE49-F238E27FC236}">
                <a16:creationId xmlns:a16="http://schemas.microsoft.com/office/drawing/2014/main" id="{0B201069-E0C9-4DF4-BDD3-41EEC339AE97}"/>
              </a:ext>
            </a:extLst>
          </p:cNvPr>
          <p:cNvSpPr/>
          <p:nvPr/>
        </p:nvSpPr>
        <p:spPr>
          <a:xfrm rot="7838630">
            <a:off x="7251492" y="4845066"/>
            <a:ext cx="301670" cy="354152"/>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5" name="Arc 14">
            <a:extLst>
              <a:ext uri="{FF2B5EF4-FFF2-40B4-BE49-F238E27FC236}">
                <a16:creationId xmlns:a16="http://schemas.microsoft.com/office/drawing/2014/main" id="{C62CECFF-0FDF-4C3D-8BA0-02B90A77A767}"/>
              </a:ext>
            </a:extLst>
          </p:cNvPr>
          <p:cNvSpPr/>
          <p:nvPr/>
        </p:nvSpPr>
        <p:spPr>
          <a:xfrm rot="7838630">
            <a:off x="5295101" y="5142778"/>
            <a:ext cx="301670" cy="354152"/>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3" name="Rectangle 2">
            <a:extLst>
              <a:ext uri="{FF2B5EF4-FFF2-40B4-BE49-F238E27FC236}">
                <a16:creationId xmlns:a16="http://schemas.microsoft.com/office/drawing/2014/main" id="{52B69F51-2D62-448F-B0F6-71003F9590ED}"/>
              </a:ext>
            </a:extLst>
          </p:cNvPr>
          <p:cNvSpPr/>
          <p:nvPr/>
        </p:nvSpPr>
        <p:spPr>
          <a:xfrm>
            <a:off x="1282700" y="5403850"/>
            <a:ext cx="50800" cy="107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c 15">
            <a:extLst>
              <a:ext uri="{FF2B5EF4-FFF2-40B4-BE49-F238E27FC236}">
                <a16:creationId xmlns:a16="http://schemas.microsoft.com/office/drawing/2014/main" id="{FF3B0EAC-A5A8-462D-B25B-751171CDEDE8}"/>
              </a:ext>
            </a:extLst>
          </p:cNvPr>
          <p:cNvSpPr/>
          <p:nvPr/>
        </p:nvSpPr>
        <p:spPr>
          <a:xfrm rot="7838630">
            <a:off x="5556709" y="5771211"/>
            <a:ext cx="301670" cy="354152"/>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Tree>
    <p:extLst>
      <p:ext uri="{BB962C8B-B14F-4D97-AF65-F5344CB8AC3E}">
        <p14:creationId xmlns:p14="http://schemas.microsoft.com/office/powerpoint/2010/main" val="1482526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F38D1FD-25E0-4D81-A33A-D60488659428}"/>
              </a:ext>
            </a:extLst>
          </p:cNvPr>
          <p:cNvSpPr>
            <a:spLocks noGrp="1"/>
          </p:cNvSpPr>
          <p:nvPr>
            <p:ph type="title"/>
          </p:nvPr>
        </p:nvSpPr>
        <p:spPr>
          <a:xfrm>
            <a:off x="457200" y="479425"/>
            <a:ext cx="8220075" cy="993775"/>
          </a:xfrm>
        </p:spPr>
        <p:txBody>
          <a:bodyPr/>
          <a:lstStyle/>
          <a:p>
            <a:pPr algn="ctr"/>
            <a:r>
              <a:rPr lang="en-GB" b="0" dirty="0"/>
              <a:t>Statues in the Garden</a:t>
            </a:r>
          </a:p>
        </p:txBody>
      </p:sp>
      <p:sp>
        <p:nvSpPr>
          <p:cNvPr id="10" name="Rectangle: Rounded Corners 9">
            <a:extLst>
              <a:ext uri="{FF2B5EF4-FFF2-40B4-BE49-F238E27FC236}">
                <a16:creationId xmlns:a16="http://schemas.microsoft.com/office/drawing/2014/main" id="{8579D61F-6A7D-4FCB-83D6-88170F960395}"/>
              </a:ext>
            </a:extLst>
          </p:cNvPr>
          <p:cNvSpPr/>
          <p:nvPr/>
        </p:nvSpPr>
        <p:spPr>
          <a:xfrm>
            <a:off x="809625" y="1473199"/>
            <a:ext cx="7515225" cy="1298575"/>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solidFill>
                  <a:schemeClr val="tx1"/>
                </a:solidFill>
                <a:latin typeface="Twinkl" pitchFamily="50" charset="0"/>
              </a:rPr>
              <a:t>Dad parks the car and the family explore the hotel gardens. There are lots of very old statues in the garden. Can you work out what the signs beside the statues say because some of the letters are missing? </a:t>
            </a:r>
          </a:p>
          <a:p>
            <a:pPr algn="ctr"/>
            <a:r>
              <a:rPr lang="en-GB" dirty="0">
                <a:solidFill>
                  <a:schemeClr val="tx1"/>
                </a:solidFill>
                <a:latin typeface="Twinkl" pitchFamily="50" charset="0"/>
              </a:rPr>
              <a:t>Write down your answers.</a:t>
            </a:r>
          </a:p>
        </p:txBody>
      </p:sp>
      <p:grpSp>
        <p:nvGrpSpPr>
          <p:cNvPr id="15" name="Group 14">
            <a:extLst>
              <a:ext uri="{FF2B5EF4-FFF2-40B4-BE49-F238E27FC236}">
                <a16:creationId xmlns:a16="http://schemas.microsoft.com/office/drawing/2014/main" id="{39E362E6-E65D-48EF-A132-E1175B2DCAF4}"/>
              </a:ext>
            </a:extLst>
          </p:cNvPr>
          <p:cNvGrpSpPr/>
          <p:nvPr/>
        </p:nvGrpSpPr>
        <p:grpSpPr>
          <a:xfrm>
            <a:off x="8020050" y="227397"/>
            <a:ext cx="1123947" cy="504056"/>
            <a:chOff x="8020930" y="1700808"/>
            <a:chExt cx="1159582" cy="504056"/>
          </a:xfrm>
          <a:solidFill>
            <a:srgbClr val="FAB000"/>
          </a:solidFill>
        </p:grpSpPr>
        <p:sp>
          <p:nvSpPr>
            <p:cNvPr id="16" name="Oval 15">
              <a:extLst>
                <a:ext uri="{FF2B5EF4-FFF2-40B4-BE49-F238E27FC236}">
                  <a16:creationId xmlns:a16="http://schemas.microsoft.com/office/drawing/2014/main" id="{5002952D-EB6D-48C9-826D-DC75548885A1}"/>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Rectangle 16">
              <a:extLst>
                <a:ext uri="{FF2B5EF4-FFF2-40B4-BE49-F238E27FC236}">
                  <a16:creationId xmlns:a16="http://schemas.microsoft.com/office/drawing/2014/main" id="{DD7617AD-0AE8-4D0D-BBCA-E01064B03B10}"/>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pic>
        <p:nvPicPr>
          <p:cNvPr id="4" name="Picture 3">
            <a:extLst>
              <a:ext uri="{FF2B5EF4-FFF2-40B4-BE49-F238E27FC236}">
                <a16:creationId xmlns:a16="http://schemas.microsoft.com/office/drawing/2014/main" id="{F3D6F87A-CDF8-4054-B9A6-43F3A58678B9}"/>
              </a:ext>
            </a:extLst>
          </p:cNvPr>
          <p:cNvPicPr>
            <a:picLocks noChangeAspect="1"/>
          </p:cNvPicPr>
          <p:nvPr/>
        </p:nvPicPr>
        <p:blipFill>
          <a:blip r:embed="rId2"/>
          <a:stretch>
            <a:fillRect/>
          </a:stretch>
        </p:blipFill>
        <p:spPr>
          <a:xfrm>
            <a:off x="3671047" y="2891361"/>
            <a:ext cx="1792379" cy="3487214"/>
          </a:xfrm>
          <a:prstGeom prst="rect">
            <a:avLst/>
          </a:prstGeom>
        </p:spPr>
      </p:pic>
      <p:grpSp>
        <p:nvGrpSpPr>
          <p:cNvPr id="8" name="Kit's teachings">
            <a:extLst>
              <a:ext uri="{FF2B5EF4-FFF2-40B4-BE49-F238E27FC236}">
                <a16:creationId xmlns:a16="http://schemas.microsoft.com/office/drawing/2014/main" id="{5D07B78A-E7C2-4108-BDF2-03168661DEE0}"/>
              </a:ext>
            </a:extLst>
          </p:cNvPr>
          <p:cNvGrpSpPr>
            <a:grpSpLocks/>
          </p:cNvGrpSpPr>
          <p:nvPr/>
        </p:nvGrpSpPr>
        <p:grpSpPr bwMode="auto">
          <a:xfrm>
            <a:off x="720725" y="5157788"/>
            <a:ext cx="1755776" cy="1008062"/>
            <a:chOff x="683568" y="5157192"/>
            <a:chExt cx="1755951" cy="1008112"/>
          </a:xfrm>
        </p:grpSpPr>
        <p:sp>
          <p:nvSpPr>
            <p:cNvPr id="9" name="Rectangle: Rounded Corners 9">
              <a:extLst>
                <a:ext uri="{FF2B5EF4-FFF2-40B4-BE49-F238E27FC236}">
                  <a16:creationId xmlns:a16="http://schemas.microsoft.com/office/drawing/2014/main" id="{85F96040-72FF-40E0-9C04-0937D94191AB}"/>
                </a:ext>
              </a:extLst>
            </p:cNvPr>
            <p:cNvSpPr/>
            <p:nvPr/>
          </p:nvSpPr>
          <p:spPr>
            <a:xfrm>
              <a:off x="1475811" y="5517572"/>
              <a:ext cx="963708" cy="431821"/>
            </a:xfrm>
            <a:prstGeom prst="roundRect">
              <a:avLst>
                <a:gd name="adj" fmla="val 50000"/>
              </a:avLst>
            </a:prstGeom>
            <a:solidFill>
              <a:srgbClr val="FAB00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dirty="0">
                  <a:solidFill>
                    <a:schemeClr val="bg1"/>
                  </a:solidFill>
                  <a:latin typeface="Twinkl SemiBold" pitchFamily="2" charset="0"/>
                </a:rPr>
                <a:t>Hint</a:t>
              </a:r>
            </a:p>
          </p:txBody>
        </p:sp>
        <p:pic>
          <p:nvPicPr>
            <p:cNvPr id="11" name="Picture 10">
              <a:extLst>
                <a:ext uri="{FF2B5EF4-FFF2-40B4-BE49-F238E27FC236}">
                  <a16:creationId xmlns:a16="http://schemas.microsoft.com/office/drawing/2014/main" id="{BC2EA947-4EC1-403C-9DC2-653CBB5012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7" t="-8561" r="-15847" b="56577"/>
            <a:stretch/>
          </p:blipFill>
          <p:spPr>
            <a:xfrm>
              <a:off x="683568" y="5157192"/>
              <a:ext cx="1008112" cy="1008112"/>
            </a:xfrm>
            <a:prstGeom prst="ellipse">
              <a:avLst/>
            </a:prstGeom>
            <a:solidFill>
              <a:schemeClr val="bg1"/>
            </a:solidFill>
            <a:ln w="57150">
              <a:solidFill>
                <a:srgbClr val="FAB001"/>
              </a:solidFill>
            </a:ln>
          </p:spPr>
        </p:pic>
      </p:grpSp>
      <p:sp>
        <p:nvSpPr>
          <p:cNvPr id="13" name="Kit's teaching bubble">
            <a:extLst>
              <a:ext uri="{FF2B5EF4-FFF2-40B4-BE49-F238E27FC236}">
                <a16:creationId xmlns:a16="http://schemas.microsoft.com/office/drawing/2014/main" id="{8271AFFA-6CFA-407F-827C-E272FD9776D4}"/>
              </a:ext>
            </a:extLst>
          </p:cNvPr>
          <p:cNvSpPr/>
          <p:nvPr/>
        </p:nvSpPr>
        <p:spPr>
          <a:xfrm>
            <a:off x="1549400" y="4524375"/>
            <a:ext cx="2879725" cy="569913"/>
          </a:xfrm>
          <a:prstGeom prst="wedgeRoundRectCallout">
            <a:avLst>
              <a:gd name="adj1" fmla="val -55288"/>
              <a:gd name="adj2" fmla="val 167024"/>
              <a:gd name="adj3" fmla="val 16667"/>
            </a:avLst>
          </a:prstGeom>
          <a:solidFill>
            <a:schemeClr val="bg1"/>
          </a:solidFill>
          <a:ln w="28575">
            <a:solidFill>
              <a:srgbClr val="FAB0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Twinkl" pitchFamily="50" charset="0"/>
              </a:rPr>
              <a:t>They are all </a:t>
            </a:r>
            <a:r>
              <a:rPr lang="en-GB" b="1" dirty="0" err="1">
                <a:solidFill>
                  <a:schemeClr val="tx1"/>
                </a:solidFill>
                <a:latin typeface="Twinkl" pitchFamily="50" charset="0"/>
              </a:rPr>
              <a:t>ue</a:t>
            </a:r>
            <a:r>
              <a:rPr lang="en-GB" dirty="0">
                <a:solidFill>
                  <a:schemeClr val="tx1"/>
                </a:solidFill>
                <a:latin typeface="Twinkl" pitchFamily="50" charset="0"/>
              </a:rPr>
              <a:t> words.</a:t>
            </a:r>
            <a:endParaRPr lang="en-GB" dirty="0">
              <a:solidFill>
                <a:schemeClr val="tx1"/>
              </a:solidFill>
            </a:endParaRPr>
          </a:p>
        </p:txBody>
      </p:sp>
      <p:sp>
        <p:nvSpPr>
          <p:cNvPr id="14" name="Close bubble">
            <a:extLst>
              <a:ext uri="{FF2B5EF4-FFF2-40B4-BE49-F238E27FC236}">
                <a16:creationId xmlns:a16="http://schemas.microsoft.com/office/drawing/2014/main" id="{BBFA7C18-AC37-4399-B10B-6504B9426F51}"/>
              </a:ext>
            </a:extLst>
          </p:cNvPr>
          <p:cNvSpPr/>
          <p:nvPr/>
        </p:nvSpPr>
        <p:spPr>
          <a:xfrm>
            <a:off x="4175125" y="4454525"/>
            <a:ext cx="282575" cy="280988"/>
          </a:xfrm>
          <a:prstGeom prst="ellipse">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X</a:t>
            </a:r>
            <a:endParaRPr lang="en-GB" sz="1400" b="1" dirty="0"/>
          </a:p>
        </p:txBody>
      </p:sp>
    </p:spTree>
    <p:extLst>
      <p:ext uri="{BB962C8B-B14F-4D97-AF65-F5344CB8AC3E}">
        <p14:creationId xmlns:p14="http://schemas.microsoft.com/office/powerpoint/2010/main" val="28052403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3" grpId="0" animBg="1"/>
      <p:bldP spid="13" grpId="1" animBg="1"/>
      <p:bldP spid="14" grpId="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1DEF9"/>
        </a:solidFill>
        <a:effectLst/>
      </p:bgPr>
    </p:bg>
    <p:spTree>
      <p:nvGrpSpPr>
        <p:cNvPr id="1" name=""/>
        <p:cNvGrpSpPr/>
        <p:nvPr/>
      </p:nvGrpSpPr>
      <p:grpSpPr>
        <a:xfrm>
          <a:off x="0" y="0"/>
          <a:ext cx="0" cy="0"/>
          <a:chOff x="0" y="0"/>
          <a:chExt cx="0" cy="0"/>
        </a:xfrm>
      </p:grpSpPr>
      <p:sp>
        <p:nvSpPr>
          <p:cNvPr id="12" name="Rounded Rectangle 3">
            <a:extLst>
              <a:ext uri="{FF2B5EF4-FFF2-40B4-BE49-F238E27FC236}">
                <a16:creationId xmlns:a16="http://schemas.microsoft.com/office/drawing/2014/main" id="{2BF93FF5-B2CF-4828-9922-4F2245D1C471}"/>
              </a:ext>
            </a:extLst>
          </p:cNvPr>
          <p:cNvSpPr/>
          <p:nvPr/>
        </p:nvSpPr>
        <p:spPr bwMode="auto">
          <a:xfrm>
            <a:off x="457200" y="438150"/>
            <a:ext cx="8220075" cy="5957888"/>
          </a:xfrm>
          <a:prstGeom prst="roundRect">
            <a:avLst>
              <a:gd name="adj" fmla="val 2649"/>
            </a:avLst>
          </a:prstGeom>
          <a:blipFill>
            <a:blip r:embed="rId2"/>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2">
            <a:extLst>
              <a:ext uri="{FF2B5EF4-FFF2-40B4-BE49-F238E27FC236}">
                <a16:creationId xmlns:a16="http://schemas.microsoft.com/office/drawing/2014/main" id="{1D38C28D-FD9A-4336-ADB0-B4312BFFD1B7}"/>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4760" r="17528" b="5721"/>
          <a:stretch/>
        </p:blipFill>
        <p:spPr>
          <a:xfrm>
            <a:off x="2051720" y="702786"/>
            <a:ext cx="1919109" cy="5184397"/>
          </a:xfrm>
          <a:prstGeom prst="rect">
            <a:avLst/>
          </a:prstGeom>
        </p:spPr>
      </p:pic>
      <p:pic>
        <p:nvPicPr>
          <p:cNvPr id="6" name="Picture 5">
            <a:extLst>
              <a:ext uri="{FF2B5EF4-FFF2-40B4-BE49-F238E27FC236}">
                <a16:creationId xmlns:a16="http://schemas.microsoft.com/office/drawing/2014/main" id="{FC0B4F62-B898-43C9-9D1B-951681B9421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89874" y="1916832"/>
            <a:ext cx="2658390" cy="3970351"/>
          </a:xfrm>
          <a:prstGeom prst="rect">
            <a:avLst/>
          </a:prstGeom>
        </p:spPr>
      </p:pic>
      <p:pic>
        <p:nvPicPr>
          <p:cNvPr id="9" name="Picture 8">
            <a:extLst>
              <a:ext uri="{FF2B5EF4-FFF2-40B4-BE49-F238E27FC236}">
                <a16:creationId xmlns:a16="http://schemas.microsoft.com/office/drawing/2014/main" id="{D5C417FA-C9A7-4871-BC67-282671E80335}"/>
              </a:ext>
            </a:extLst>
          </p:cNvPr>
          <p:cNvPicPr>
            <a:picLocks noChangeAspect="1"/>
          </p:cNvPicPr>
          <p:nvPr/>
        </p:nvPicPr>
        <p:blipFill>
          <a:blip r:embed="rId5"/>
          <a:stretch>
            <a:fillRect/>
          </a:stretch>
        </p:blipFill>
        <p:spPr>
          <a:xfrm>
            <a:off x="4432562" y="2177717"/>
            <a:ext cx="719390" cy="963251"/>
          </a:xfrm>
          <a:prstGeom prst="rect">
            <a:avLst/>
          </a:prstGeom>
        </p:spPr>
      </p:pic>
      <p:sp>
        <p:nvSpPr>
          <p:cNvPr id="10" name="TextBox 9">
            <a:extLst>
              <a:ext uri="{FF2B5EF4-FFF2-40B4-BE49-F238E27FC236}">
                <a16:creationId xmlns:a16="http://schemas.microsoft.com/office/drawing/2014/main" id="{C56A44A3-6E13-4F6D-8BD9-C313A10D39BD}"/>
              </a:ext>
            </a:extLst>
          </p:cNvPr>
          <p:cNvSpPr txBox="1"/>
          <p:nvPr/>
        </p:nvSpPr>
        <p:spPr>
          <a:xfrm rot="21296697">
            <a:off x="5153241" y="2037815"/>
            <a:ext cx="1609651" cy="1015663"/>
          </a:xfrm>
          <a:prstGeom prst="rect">
            <a:avLst/>
          </a:prstGeom>
          <a:noFill/>
        </p:spPr>
        <p:txBody>
          <a:bodyPr wrap="square" rtlCol="0">
            <a:spAutoFit/>
          </a:bodyPr>
          <a:lstStyle/>
          <a:p>
            <a:pPr algn="ctr"/>
            <a:r>
              <a:rPr lang="en-GB" sz="6000" b="1" dirty="0">
                <a:ln>
                  <a:solidFill>
                    <a:sysClr val="windowText" lastClr="000000"/>
                  </a:solidFill>
                </a:ln>
                <a:solidFill>
                  <a:schemeClr val="bg1"/>
                </a:solidFill>
              </a:rPr>
              <a:t>f</a:t>
            </a:r>
            <a:r>
              <a:rPr lang="en-GB" sz="6000" b="1" u="sng" dirty="0">
                <a:ln>
                  <a:solidFill>
                    <a:sysClr val="windowText" lastClr="000000"/>
                  </a:solidFill>
                </a:ln>
                <a:solidFill>
                  <a:schemeClr val="bg1"/>
                </a:solidFill>
              </a:rPr>
              <a:t>    </a:t>
            </a:r>
            <a:r>
              <a:rPr lang="en-GB" sz="6000" b="1" dirty="0">
                <a:ln>
                  <a:solidFill>
                    <a:sysClr val="windowText" lastClr="000000"/>
                  </a:solidFill>
                </a:ln>
                <a:solidFill>
                  <a:schemeClr val="bg1"/>
                </a:solidFill>
              </a:rPr>
              <a:t>l</a:t>
            </a:r>
          </a:p>
        </p:txBody>
      </p:sp>
      <p:sp>
        <p:nvSpPr>
          <p:cNvPr id="16" name="TextBox 15">
            <a:extLst>
              <a:ext uri="{FF2B5EF4-FFF2-40B4-BE49-F238E27FC236}">
                <a16:creationId xmlns:a16="http://schemas.microsoft.com/office/drawing/2014/main" id="{CE5AE4B6-1023-49BA-BB5F-604D04ED9D7E}"/>
              </a:ext>
            </a:extLst>
          </p:cNvPr>
          <p:cNvSpPr txBox="1"/>
          <p:nvPr/>
        </p:nvSpPr>
        <p:spPr>
          <a:xfrm rot="21296697">
            <a:off x="5168877" y="2047091"/>
            <a:ext cx="1609651" cy="1015663"/>
          </a:xfrm>
          <a:prstGeom prst="rect">
            <a:avLst/>
          </a:prstGeom>
          <a:noFill/>
        </p:spPr>
        <p:txBody>
          <a:bodyPr wrap="square" rtlCol="0">
            <a:spAutoFit/>
          </a:bodyPr>
          <a:lstStyle/>
          <a:p>
            <a:pPr algn="ctr"/>
            <a:r>
              <a:rPr lang="en-GB" sz="6000" b="1" dirty="0" err="1">
                <a:ln>
                  <a:solidFill>
                    <a:sysClr val="windowText" lastClr="000000"/>
                  </a:solidFill>
                </a:ln>
                <a:solidFill>
                  <a:schemeClr val="bg1"/>
                </a:solidFill>
              </a:rPr>
              <a:t>ue</a:t>
            </a:r>
            <a:endParaRPr lang="en-GB" sz="6000" b="1" dirty="0">
              <a:ln>
                <a:solidFill>
                  <a:sysClr val="windowText" lastClr="000000"/>
                </a:solidFill>
              </a:ln>
              <a:solidFill>
                <a:schemeClr val="bg1"/>
              </a:solidFill>
            </a:endParaRPr>
          </a:p>
        </p:txBody>
      </p:sp>
      <p:grpSp>
        <p:nvGrpSpPr>
          <p:cNvPr id="13" name="Group 12">
            <a:extLst>
              <a:ext uri="{FF2B5EF4-FFF2-40B4-BE49-F238E27FC236}">
                <a16:creationId xmlns:a16="http://schemas.microsoft.com/office/drawing/2014/main" id="{37FBDA26-5D19-43C6-9DFB-DDBE0EF1C9F5}"/>
              </a:ext>
            </a:extLst>
          </p:cNvPr>
          <p:cNvGrpSpPr/>
          <p:nvPr/>
        </p:nvGrpSpPr>
        <p:grpSpPr>
          <a:xfrm>
            <a:off x="8020050" y="227397"/>
            <a:ext cx="1123947" cy="504056"/>
            <a:chOff x="8020930" y="1700808"/>
            <a:chExt cx="1159582" cy="504056"/>
          </a:xfrm>
          <a:solidFill>
            <a:srgbClr val="FAB000"/>
          </a:solidFill>
        </p:grpSpPr>
        <p:sp>
          <p:nvSpPr>
            <p:cNvPr id="14" name="Oval 13">
              <a:extLst>
                <a:ext uri="{FF2B5EF4-FFF2-40B4-BE49-F238E27FC236}">
                  <a16:creationId xmlns:a16="http://schemas.microsoft.com/office/drawing/2014/main" id="{271DAE68-3767-46FF-97EE-7C318EB23076}"/>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Rectangle 14">
              <a:extLst>
                <a:ext uri="{FF2B5EF4-FFF2-40B4-BE49-F238E27FC236}">
                  <a16:creationId xmlns:a16="http://schemas.microsoft.com/office/drawing/2014/main" id="{5ED98D2A-037D-442B-AE61-97D996BBD5F2}"/>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sp>
        <p:nvSpPr>
          <p:cNvPr id="11" name="Rectangle: Rounded Corners 10">
            <a:extLst>
              <a:ext uri="{FF2B5EF4-FFF2-40B4-BE49-F238E27FC236}">
                <a16:creationId xmlns:a16="http://schemas.microsoft.com/office/drawing/2014/main" id="{32784CAE-27EB-4150-9962-3D7470752335}"/>
              </a:ext>
            </a:extLst>
          </p:cNvPr>
          <p:cNvSpPr/>
          <p:nvPr/>
        </p:nvSpPr>
        <p:spPr>
          <a:xfrm>
            <a:off x="7073532" y="5674646"/>
            <a:ext cx="1431770" cy="504056"/>
          </a:xfrm>
          <a:prstGeom prst="roundRect">
            <a:avLst/>
          </a:prstGeom>
          <a:solidFill>
            <a:srgbClr val="FA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Check</a:t>
            </a:r>
          </a:p>
        </p:txBody>
      </p:sp>
    </p:spTree>
    <p:extLst>
      <p:ext uri="{BB962C8B-B14F-4D97-AF65-F5344CB8AC3E}">
        <p14:creationId xmlns:p14="http://schemas.microsoft.com/office/powerpoint/2010/main" val="38150914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1"/>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1DEF9"/>
        </a:solidFill>
        <a:effectLst/>
      </p:bgPr>
    </p:bg>
    <p:spTree>
      <p:nvGrpSpPr>
        <p:cNvPr id="1" name=""/>
        <p:cNvGrpSpPr/>
        <p:nvPr/>
      </p:nvGrpSpPr>
      <p:grpSpPr>
        <a:xfrm>
          <a:off x="0" y="0"/>
          <a:ext cx="0" cy="0"/>
          <a:chOff x="0" y="0"/>
          <a:chExt cx="0" cy="0"/>
        </a:xfrm>
      </p:grpSpPr>
      <p:sp>
        <p:nvSpPr>
          <p:cNvPr id="17" name="Rounded Rectangle 3">
            <a:extLst>
              <a:ext uri="{FF2B5EF4-FFF2-40B4-BE49-F238E27FC236}">
                <a16:creationId xmlns:a16="http://schemas.microsoft.com/office/drawing/2014/main" id="{2BF93FF5-B2CF-4828-9922-4F2245D1C471}"/>
              </a:ext>
            </a:extLst>
          </p:cNvPr>
          <p:cNvSpPr/>
          <p:nvPr/>
        </p:nvSpPr>
        <p:spPr bwMode="auto">
          <a:xfrm>
            <a:off x="457200" y="438150"/>
            <a:ext cx="8220075" cy="5957888"/>
          </a:xfrm>
          <a:prstGeom prst="roundRect">
            <a:avLst>
              <a:gd name="adj" fmla="val 2649"/>
            </a:avLst>
          </a:prstGeom>
          <a:blipFill>
            <a:blip r:embed="rId2"/>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6" name="Picture 5">
            <a:extLst>
              <a:ext uri="{FF2B5EF4-FFF2-40B4-BE49-F238E27FC236}">
                <a16:creationId xmlns:a16="http://schemas.microsoft.com/office/drawing/2014/main" id="{FC0B4F62-B898-43C9-9D1B-951681B9421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89874" y="1916832"/>
            <a:ext cx="2658390" cy="3970351"/>
          </a:xfrm>
          <a:prstGeom prst="rect">
            <a:avLst/>
          </a:prstGeom>
        </p:spPr>
      </p:pic>
      <p:sp>
        <p:nvSpPr>
          <p:cNvPr id="10" name="TextBox 9">
            <a:extLst>
              <a:ext uri="{FF2B5EF4-FFF2-40B4-BE49-F238E27FC236}">
                <a16:creationId xmlns:a16="http://schemas.microsoft.com/office/drawing/2014/main" id="{C56A44A3-6E13-4F6D-8BD9-C313A10D39BD}"/>
              </a:ext>
            </a:extLst>
          </p:cNvPr>
          <p:cNvSpPr txBox="1"/>
          <p:nvPr/>
        </p:nvSpPr>
        <p:spPr>
          <a:xfrm rot="21296697">
            <a:off x="5403434" y="2082902"/>
            <a:ext cx="1300134" cy="1015663"/>
          </a:xfrm>
          <a:prstGeom prst="rect">
            <a:avLst/>
          </a:prstGeom>
          <a:noFill/>
        </p:spPr>
        <p:txBody>
          <a:bodyPr wrap="square" rtlCol="0">
            <a:spAutoFit/>
          </a:bodyPr>
          <a:lstStyle/>
          <a:p>
            <a:r>
              <a:rPr lang="en-GB" sz="6000" b="1" dirty="0">
                <a:ln>
                  <a:solidFill>
                    <a:sysClr val="windowText" lastClr="000000"/>
                  </a:solidFill>
                </a:ln>
                <a:solidFill>
                  <a:schemeClr val="bg1"/>
                </a:solidFill>
              </a:rPr>
              <a:t>d</a:t>
            </a:r>
          </a:p>
        </p:txBody>
      </p:sp>
      <p:sp>
        <p:nvSpPr>
          <p:cNvPr id="16" name="TextBox 15">
            <a:extLst>
              <a:ext uri="{FF2B5EF4-FFF2-40B4-BE49-F238E27FC236}">
                <a16:creationId xmlns:a16="http://schemas.microsoft.com/office/drawing/2014/main" id="{CE5AE4B6-1023-49BA-BB5F-604D04ED9D7E}"/>
              </a:ext>
            </a:extLst>
          </p:cNvPr>
          <p:cNvSpPr txBox="1"/>
          <p:nvPr/>
        </p:nvSpPr>
        <p:spPr>
          <a:xfrm rot="21296697">
            <a:off x="5512826" y="2038701"/>
            <a:ext cx="1609651" cy="1015663"/>
          </a:xfrm>
          <a:prstGeom prst="rect">
            <a:avLst/>
          </a:prstGeom>
          <a:noFill/>
        </p:spPr>
        <p:txBody>
          <a:bodyPr wrap="square" rtlCol="0">
            <a:spAutoFit/>
          </a:bodyPr>
          <a:lstStyle/>
          <a:p>
            <a:pPr algn="ctr"/>
            <a:r>
              <a:rPr lang="en-GB" sz="6000" b="1" dirty="0" err="1">
                <a:ln>
                  <a:solidFill>
                    <a:sysClr val="windowText" lastClr="000000"/>
                  </a:solidFill>
                </a:ln>
                <a:solidFill>
                  <a:schemeClr val="bg1"/>
                </a:solidFill>
              </a:rPr>
              <a:t>ue</a:t>
            </a:r>
            <a:endParaRPr lang="en-GB" sz="6000" b="1" dirty="0">
              <a:ln>
                <a:solidFill>
                  <a:sysClr val="windowText" lastClr="000000"/>
                </a:solidFill>
              </a:ln>
              <a:solidFill>
                <a:schemeClr val="bg1"/>
              </a:solidFill>
            </a:endParaRPr>
          </a:p>
        </p:txBody>
      </p:sp>
      <p:grpSp>
        <p:nvGrpSpPr>
          <p:cNvPr id="13" name="Group 12">
            <a:extLst>
              <a:ext uri="{FF2B5EF4-FFF2-40B4-BE49-F238E27FC236}">
                <a16:creationId xmlns:a16="http://schemas.microsoft.com/office/drawing/2014/main" id="{37FBDA26-5D19-43C6-9DFB-DDBE0EF1C9F5}"/>
              </a:ext>
            </a:extLst>
          </p:cNvPr>
          <p:cNvGrpSpPr/>
          <p:nvPr/>
        </p:nvGrpSpPr>
        <p:grpSpPr>
          <a:xfrm>
            <a:off x="8020050" y="227397"/>
            <a:ext cx="1123947" cy="504056"/>
            <a:chOff x="8020930" y="1700808"/>
            <a:chExt cx="1159582" cy="504056"/>
          </a:xfrm>
          <a:solidFill>
            <a:srgbClr val="FAB000"/>
          </a:solidFill>
        </p:grpSpPr>
        <p:sp>
          <p:nvSpPr>
            <p:cNvPr id="14" name="Oval 13">
              <a:extLst>
                <a:ext uri="{FF2B5EF4-FFF2-40B4-BE49-F238E27FC236}">
                  <a16:creationId xmlns:a16="http://schemas.microsoft.com/office/drawing/2014/main" id="{271DAE68-3767-46FF-97EE-7C318EB23076}"/>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Rectangle 14">
              <a:extLst>
                <a:ext uri="{FF2B5EF4-FFF2-40B4-BE49-F238E27FC236}">
                  <a16:creationId xmlns:a16="http://schemas.microsoft.com/office/drawing/2014/main" id="{5ED98D2A-037D-442B-AE61-97D996BBD5F2}"/>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sp>
        <p:nvSpPr>
          <p:cNvPr id="11" name="Rectangle: Rounded Corners 10">
            <a:extLst>
              <a:ext uri="{FF2B5EF4-FFF2-40B4-BE49-F238E27FC236}">
                <a16:creationId xmlns:a16="http://schemas.microsoft.com/office/drawing/2014/main" id="{32784CAE-27EB-4150-9962-3D7470752335}"/>
              </a:ext>
            </a:extLst>
          </p:cNvPr>
          <p:cNvSpPr/>
          <p:nvPr/>
        </p:nvSpPr>
        <p:spPr>
          <a:xfrm>
            <a:off x="7073532" y="5674646"/>
            <a:ext cx="1431770" cy="504056"/>
          </a:xfrm>
          <a:prstGeom prst="roundRect">
            <a:avLst/>
          </a:prstGeom>
          <a:solidFill>
            <a:srgbClr val="FA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Check</a:t>
            </a:r>
          </a:p>
        </p:txBody>
      </p:sp>
      <p:pic>
        <p:nvPicPr>
          <p:cNvPr id="4" name="Picture 3">
            <a:extLst>
              <a:ext uri="{FF2B5EF4-FFF2-40B4-BE49-F238E27FC236}">
                <a16:creationId xmlns:a16="http://schemas.microsoft.com/office/drawing/2014/main" id="{40868017-EAD7-44BF-9F08-8F9496C7FCD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3541" r="15897" b="5480"/>
          <a:stretch/>
        </p:blipFill>
        <p:spPr>
          <a:xfrm>
            <a:off x="2256638" y="713065"/>
            <a:ext cx="1757303" cy="5209564"/>
          </a:xfrm>
          <a:prstGeom prst="rect">
            <a:avLst/>
          </a:prstGeom>
        </p:spPr>
      </p:pic>
      <p:sp>
        <p:nvSpPr>
          <p:cNvPr id="7" name="Rectangle 6">
            <a:extLst>
              <a:ext uri="{FF2B5EF4-FFF2-40B4-BE49-F238E27FC236}">
                <a16:creationId xmlns:a16="http://schemas.microsoft.com/office/drawing/2014/main" id="{A0ED245C-DD80-4B9A-9997-DA5216513235}"/>
              </a:ext>
            </a:extLst>
          </p:cNvPr>
          <p:cNvSpPr/>
          <p:nvPr/>
        </p:nvSpPr>
        <p:spPr>
          <a:xfrm rot="21307792">
            <a:off x="5973193" y="2840315"/>
            <a:ext cx="792067" cy="4632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2D9CC44F-3C34-42F2-8896-32403AD6F7E5}"/>
              </a:ext>
            </a:extLst>
          </p:cNvPr>
          <p:cNvPicPr>
            <a:picLocks noChangeAspect="1"/>
          </p:cNvPicPr>
          <p:nvPr/>
        </p:nvPicPr>
        <p:blipFill>
          <a:blip r:embed="rId5"/>
          <a:stretch>
            <a:fillRect/>
          </a:stretch>
        </p:blipFill>
        <p:spPr>
          <a:xfrm>
            <a:off x="4396231" y="2202240"/>
            <a:ext cx="1072989" cy="859611"/>
          </a:xfrm>
          <a:prstGeom prst="rect">
            <a:avLst/>
          </a:prstGeom>
        </p:spPr>
      </p:pic>
    </p:spTree>
    <p:extLst>
      <p:ext uri="{BB962C8B-B14F-4D97-AF65-F5344CB8AC3E}">
        <p14:creationId xmlns:p14="http://schemas.microsoft.com/office/powerpoint/2010/main" val="21860915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1"/>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1DEF9"/>
        </a:solidFill>
        <a:effectLst/>
      </p:bgPr>
    </p:bg>
    <p:spTree>
      <p:nvGrpSpPr>
        <p:cNvPr id="1" name=""/>
        <p:cNvGrpSpPr/>
        <p:nvPr/>
      </p:nvGrpSpPr>
      <p:grpSpPr>
        <a:xfrm>
          <a:off x="0" y="0"/>
          <a:ext cx="0" cy="0"/>
          <a:chOff x="0" y="0"/>
          <a:chExt cx="0" cy="0"/>
        </a:xfrm>
      </p:grpSpPr>
      <p:sp>
        <p:nvSpPr>
          <p:cNvPr id="18" name="Rounded Rectangle 3">
            <a:extLst>
              <a:ext uri="{FF2B5EF4-FFF2-40B4-BE49-F238E27FC236}">
                <a16:creationId xmlns:a16="http://schemas.microsoft.com/office/drawing/2014/main" id="{2BF93FF5-B2CF-4828-9922-4F2245D1C471}"/>
              </a:ext>
            </a:extLst>
          </p:cNvPr>
          <p:cNvSpPr/>
          <p:nvPr/>
        </p:nvSpPr>
        <p:spPr bwMode="auto">
          <a:xfrm>
            <a:off x="457200" y="438150"/>
            <a:ext cx="8220075" cy="5957888"/>
          </a:xfrm>
          <a:prstGeom prst="roundRect">
            <a:avLst>
              <a:gd name="adj" fmla="val 2649"/>
            </a:avLst>
          </a:prstGeom>
          <a:blipFill>
            <a:blip r:embed="rId2"/>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6" name="Picture 5">
            <a:extLst>
              <a:ext uri="{FF2B5EF4-FFF2-40B4-BE49-F238E27FC236}">
                <a16:creationId xmlns:a16="http://schemas.microsoft.com/office/drawing/2014/main" id="{FC0B4F62-B898-43C9-9D1B-951681B9421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89874" y="1916832"/>
            <a:ext cx="2658390" cy="3970351"/>
          </a:xfrm>
          <a:prstGeom prst="rect">
            <a:avLst/>
          </a:prstGeom>
        </p:spPr>
      </p:pic>
      <p:sp>
        <p:nvSpPr>
          <p:cNvPr id="10" name="TextBox 9">
            <a:extLst>
              <a:ext uri="{FF2B5EF4-FFF2-40B4-BE49-F238E27FC236}">
                <a16:creationId xmlns:a16="http://schemas.microsoft.com/office/drawing/2014/main" id="{C56A44A3-6E13-4F6D-8BD9-C313A10D39BD}"/>
              </a:ext>
            </a:extLst>
          </p:cNvPr>
          <p:cNvSpPr txBox="1"/>
          <p:nvPr/>
        </p:nvSpPr>
        <p:spPr>
          <a:xfrm rot="21296697">
            <a:off x="5315816" y="2226438"/>
            <a:ext cx="1710722" cy="707886"/>
          </a:xfrm>
          <a:prstGeom prst="rect">
            <a:avLst/>
          </a:prstGeom>
          <a:noFill/>
        </p:spPr>
        <p:txBody>
          <a:bodyPr wrap="square" rtlCol="0">
            <a:spAutoFit/>
          </a:bodyPr>
          <a:lstStyle/>
          <a:p>
            <a:r>
              <a:rPr lang="en-GB" sz="4000" b="1" dirty="0" err="1">
                <a:ln>
                  <a:solidFill>
                    <a:sysClr val="windowText" lastClr="000000"/>
                  </a:solidFill>
                </a:ln>
                <a:solidFill>
                  <a:schemeClr val="bg1"/>
                </a:solidFill>
              </a:rPr>
              <a:t>arg</a:t>
            </a:r>
            <a:endParaRPr lang="en-GB" sz="4000" b="1" dirty="0">
              <a:ln>
                <a:solidFill>
                  <a:sysClr val="windowText" lastClr="000000"/>
                </a:solidFill>
              </a:ln>
              <a:solidFill>
                <a:schemeClr val="bg1"/>
              </a:solidFill>
            </a:endParaRPr>
          </a:p>
        </p:txBody>
      </p:sp>
      <p:sp>
        <p:nvSpPr>
          <p:cNvPr id="16" name="TextBox 15">
            <a:extLst>
              <a:ext uri="{FF2B5EF4-FFF2-40B4-BE49-F238E27FC236}">
                <a16:creationId xmlns:a16="http://schemas.microsoft.com/office/drawing/2014/main" id="{CE5AE4B6-1023-49BA-BB5F-604D04ED9D7E}"/>
              </a:ext>
            </a:extLst>
          </p:cNvPr>
          <p:cNvSpPr txBox="1"/>
          <p:nvPr/>
        </p:nvSpPr>
        <p:spPr>
          <a:xfrm rot="21296697">
            <a:off x="6096015" y="2209963"/>
            <a:ext cx="764067" cy="707886"/>
          </a:xfrm>
          <a:prstGeom prst="rect">
            <a:avLst/>
          </a:prstGeom>
          <a:noFill/>
        </p:spPr>
        <p:txBody>
          <a:bodyPr wrap="square" rtlCol="0">
            <a:spAutoFit/>
          </a:bodyPr>
          <a:lstStyle/>
          <a:p>
            <a:pPr algn="ctr"/>
            <a:r>
              <a:rPr lang="en-GB" sz="4000" b="1" dirty="0" err="1">
                <a:ln>
                  <a:solidFill>
                    <a:sysClr val="windowText" lastClr="000000"/>
                  </a:solidFill>
                </a:ln>
                <a:solidFill>
                  <a:schemeClr val="bg1"/>
                </a:solidFill>
              </a:rPr>
              <a:t>ue</a:t>
            </a:r>
            <a:endParaRPr lang="en-GB" sz="4000" b="1" dirty="0">
              <a:ln>
                <a:solidFill>
                  <a:sysClr val="windowText" lastClr="000000"/>
                </a:solidFill>
              </a:ln>
              <a:solidFill>
                <a:schemeClr val="bg1"/>
              </a:solidFill>
            </a:endParaRPr>
          </a:p>
        </p:txBody>
      </p:sp>
      <p:grpSp>
        <p:nvGrpSpPr>
          <p:cNvPr id="13" name="Group 12">
            <a:extLst>
              <a:ext uri="{FF2B5EF4-FFF2-40B4-BE49-F238E27FC236}">
                <a16:creationId xmlns:a16="http://schemas.microsoft.com/office/drawing/2014/main" id="{37FBDA26-5D19-43C6-9DFB-DDBE0EF1C9F5}"/>
              </a:ext>
            </a:extLst>
          </p:cNvPr>
          <p:cNvGrpSpPr/>
          <p:nvPr/>
        </p:nvGrpSpPr>
        <p:grpSpPr>
          <a:xfrm>
            <a:off x="8020050" y="227397"/>
            <a:ext cx="1123947" cy="504056"/>
            <a:chOff x="8020930" y="1700808"/>
            <a:chExt cx="1159582" cy="504056"/>
          </a:xfrm>
          <a:solidFill>
            <a:srgbClr val="FAB000"/>
          </a:solidFill>
        </p:grpSpPr>
        <p:sp>
          <p:nvSpPr>
            <p:cNvPr id="14" name="Oval 13">
              <a:extLst>
                <a:ext uri="{FF2B5EF4-FFF2-40B4-BE49-F238E27FC236}">
                  <a16:creationId xmlns:a16="http://schemas.microsoft.com/office/drawing/2014/main" id="{271DAE68-3767-46FF-97EE-7C318EB23076}"/>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Rectangle 14">
              <a:extLst>
                <a:ext uri="{FF2B5EF4-FFF2-40B4-BE49-F238E27FC236}">
                  <a16:creationId xmlns:a16="http://schemas.microsoft.com/office/drawing/2014/main" id="{5ED98D2A-037D-442B-AE61-97D996BBD5F2}"/>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sp>
        <p:nvSpPr>
          <p:cNvPr id="11" name="Rectangle: Rounded Corners 10">
            <a:extLst>
              <a:ext uri="{FF2B5EF4-FFF2-40B4-BE49-F238E27FC236}">
                <a16:creationId xmlns:a16="http://schemas.microsoft.com/office/drawing/2014/main" id="{32784CAE-27EB-4150-9962-3D7470752335}"/>
              </a:ext>
            </a:extLst>
          </p:cNvPr>
          <p:cNvSpPr/>
          <p:nvPr/>
        </p:nvSpPr>
        <p:spPr>
          <a:xfrm>
            <a:off x="7073532" y="5674646"/>
            <a:ext cx="1431770" cy="504056"/>
          </a:xfrm>
          <a:prstGeom prst="roundRect">
            <a:avLst/>
          </a:prstGeom>
          <a:solidFill>
            <a:srgbClr val="FA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Check</a:t>
            </a:r>
          </a:p>
        </p:txBody>
      </p:sp>
      <p:sp>
        <p:nvSpPr>
          <p:cNvPr id="7" name="Rectangle 6">
            <a:extLst>
              <a:ext uri="{FF2B5EF4-FFF2-40B4-BE49-F238E27FC236}">
                <a16:creationId xmlns:a16="http://schemas.microsoft.com/office/drawing/2014/main" id="{A0ED245C-DD80-4B9A-9997-DA5216513235}"/>
              </a:ext>
            </a:extLst>
          </p:cNvPr>
          <p:cNvSpPr/>
          <p:nvPr/>
        </p:nvSpPr>
        <p:spPr>
          <a:xfrm rot="21307792">
            <a:off x="6220627" y="2764444"/>
            <a:ext cx="614322" cy="4571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D82785BB-3456-4BD0-85A8-56FFCF98B40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9165" r="21415" b="5900"/>
          <a:stretch/>
        </p:blipFill>
        <p:spPr>
          <a:xfrm>
            <a:off x="1946497" y="713065"/>
            <a:ext cx="1963076" cy="5174420"/>
          </a:xfrm>
          <a:prstGeom prst="rect">
            <a:avLst/>
          </a:prstGeom>
        </p:spPr>
      </p:pic>
      <p:pic>
        <p:nvPicPr>
          <p:cNvPr id="8" name="Picture 7">
            <a:extLst>
              <a:ext uri="{FF2B5EF4-FFF2-40B4-BE49-F238E27FC236}">
                <a16:creationId xmlns:a16="http://schemas.microsoft.com/office/drawing/2014/main" id="{E18E3115-31F7-422F-91BC-0C6A38F8A147}"/>
              </a:ext>
            </a:extLst>
          </p:cNvPr>
          <p:cNvPicPr>
            <a:picLocks noChangeAspect="1"/>
          </p:cNvPicPr>
          <p:nvPr/>
        </p:nvPicPr>
        <p:blipFill>
          <a:blip r:embed="rId5"/>
          <a:stretch>
            <a:fillRect/>
          </a:stretch>
        </p:blipFill>
        <p:spPr>
          <a:xfrm>
            <a:off x="4454879" y="2212922"/>
            <a:ext cx="871804" cy="871804"/>
          </a:xfrm>
          <a:prstGeom prst="rect">
            <a:avLst/>
          </a:prstGeom>
        </p:spPr>
      </p:pic>
    </p:spTree>
    <p:extLst>
      <p:ext uri="{BB962C8B-B14F-4D97-AF65-F5344CB8AC3E}">
        <p14:creationId xmlns:p14="http://schemas.microsoft.com/office/powerpoint/2010/main" val="20794771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11"/>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F38D1FD-25E0-4D81-A33A-D60488659428}"/>
              </a:ext>
            </a:extLst>
          </p:cNvPr>
          <p:cNvSpPr>
            <a:spLocks noGrp="1"/>
          </p:cNvSpPr>
          <p:nvPr>
            <p:ph type="title"/>
          </p:nvPr>
        </p:nvSpPr>
        <p:spPr>
          <a:xfrm>
            <a:off x="457200" y="479425"/>
            <a:ext cx="8220075" cy="993775"/>
          </a:xfrm>
        </p:spPr>
        <p:txBody>
          <a:bodyPr/>
          <a:lstStyle/>
          <a:p>
            <a:pPr algn="ctr"/>
            <a:r>
              <a:rPr lang="en-GB" b="0" dirty="0"/>
              <a:t>Sundial Word Spin</a:t>
            </a:r>
          </a:p>
        </p:txBody>
      </p:sp>
      <p:sp>
        <p:nvSpPr>
          <p:cNvPr id="10" name="Rectangle: Rounded Corners 9">
            <a:extLst>
              <a:ext uri="{FF2B5EF4-FFF2-40B4-BE49-F238E27FC236}">
                <a16:creationId xmlns:a16="http://schemas.microsoft.com/office/drawing/2014/main" id="{8579D61F-6A7D-4FCB-83D6-88170F960395}"/>
              </a:ext>
            </a:extLst>
          </p:cNvPr>
          <p:cNvSpPr/>
          <p:nvPr/>
        </p:nvSpPr>
        <p:spPr>
          <a:xfrm>
            <a:off x="809625" y="1473200"/>
            <a:ext cx="7515225" cy="1298574"/>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solidFill>
                  <a:schemeClr val="tx1"/>
                </a:solidFill>
                <a:latin typeface="Twinkl" pitchFamily="50" charset="0"/>
              </a:rPr>
              <a:t>Kit and Sam notice a sundial in the hotel garden. Click on the button to see which </a:t>
            </a:r>
            <a:r>
              <a:rPr lang="en-GB" b="1" dirty="0" err="1">
                <a:solidFill>
                  <a:schemeClr val="tx1"/>
                </a:solidFill>
                <a:latin typeface="Twinkl" pitchFamily="50" charset="0"/>
              </a:rPr>
              <a:t>ue</a:t>
            </a:r>
            <a:r>
              <a:rPr lang="en-GB" dirty="0">
                <a:solidFill>
                  <a:schemeClr val="tx1"/>
                </a:solidFill>
                <a:latin typeface="Twinkl" pitchFamily="50" charset="0"/>
              </a:rPr>
              <a:t> word is in the shade. Unfortunately the letters are jumbled up!</a:t>
            </a:r>
          </a:p>
          <a:p>
            <a:pPr algn="ctr"/>
            <a:r>
              <a:rPr lang="en-GB" dirty="0">
                <a:solidFill>
                  <a:schemeClr val="tx1"/>
                </a:solidFill>
                <a:latin typeface="Twinkl" pitchFamily="50" charset="0"/>
              </a:rPr>
              <a:t>Write down each word. </a:t>
            </a:r>
          </a:p>
        </p:txBody>
      </p:sp>
      <p:pic>
        <p:nvPicPr>
          <p:cNvPr id="5" name="Picture 4">
            <a:extLst>
              <a:ext uri="{FF2B5EF4-FFF2-40B4-BE49-F238E27FC236}">
                <a16:creationId xmlns:a16="http://schemas.microsoft.com/office/drawing/2014/main" id="{26D3224A-CF12-4CBE-B604-81023FAEBCB9}"/>
              </a:ext>
            </a:extLst>
          </p:cNvPr>
          <p:cNvPicPr>
            <a:picLocks noChangeAspect="1"/>
          </p:cNvPicPr>
          <p:nvPr/>
        </p:nvPicPr>
        <p:blipFill>
          <a:blip r:embed="rId2"/>
          <a:stretch>
            <a:fillRect/>
          </a:stretch>
        </p:blipFill>
        <p:spPr>
          <a:xfrm>
            <a:off x="3709341" y="2851438"/>
            <a:ext cx="1725318" cy="3529890"/>
          </a:xfrm>
          <a:prstGeom prst="rect">
            <a:avLst/>
          </a:prstGeom>
        </p:spPr>
      </p:pic>
      <p:grpSp>
        <p:nvGrpSpPr>
          <p:cNvPr id="8" name="Kit's teachings">
            <a:extLst>
              <a:ext uri="{FF2B5EF4-FFF2-40B4-BE49-F238E27FC236}">
                <a16:creationId xmlns:a16="http://schemas.microsoft.com/office/drawing/2014/main" id="{5D07B78A-E7C2-4108-BDF2-03168661DEE0}"/>
              </a:ext>
            </a:extLst>
          </p:cNvPr>
          <p:cNvGrpSpPr>
            <a:grpSpLocks/>
          </p:cNvGrpSpPr>
          <p:nvPr/>
        </p:nvGrpSpPr>
        <p:grpSpPr bwMode="auto">
          <a:xfrm>
            <a:off x="720725" y="5157788"/>
            <a:ext cx="1755776" cy="1008062"/>
            <a:chOff x="683568" y="5157192"/>
            <a:chExt cx="1755951" cy="1008112"/>
          </a:xfrm>
        </p:grpSpPr>
        <p:sp>
          <p:nvSpPr>
            <p:cNvPr id="9" name="Rectangle: Rounded Corners 9">
              <a:extLst>
                <a:ext uri="{FF2B5EF4-FFF2-40B4-BE49-F238E27FC236}">
                  <a16:creationId xmlns:a16="http://schemas.microsoft.com/office/drawing/2014/main" id="{85F96040-72FF-40E0-9C04-0937D94191AB}"/>
                </a:ext>
              </a:extLst>
            </p:cNvPr>
            <p:cNvSpPr/>
            <p:nvPr/>
          </p:nvSpPr>
          <p:spPr>
            <a:xfrm>
              <a:off x="1475811" y="5517572"/>
              <a:ext cx="963708" cy="431821"/>
            </a:xfrm>
            <a:prstGeom prst="roundRect">
              <a:avLst>
                <a:gd name="adj" fmla="val 50000"/>
              </a:avLst>
            </a:prstGeom>
            <a:solidFill>
              <a:srgbClr val="FAB00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dirty="0">
                  <a:solidFill>
                    <a:schemeClr val="bg1"/>
                  </a:solidFill>
                  <a:latin typeface="Twinkl SemiBold" pitchFamily="2" charset="0"/>
                </a:rPr>
                <a:t>Hint</a:t>
              </a:r>
            </a:p>
          </p:txBody>
        </p:sp>
        <p:pic>
          <p:nvPicPr>
            <p:cNvPr id="11" name="Picture 10">
              <a:extLst>
                <a:ext uri="{FF2B5EF4-FFF2-40B4-BE49-F238E27FC236}">
                  <a16:creationId xmlns:a16="http://schemas.microsoft.com/office/drawing/2014/main" id="{BC2EA947-4EC1-403C-9DC2-653CBB5012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7" t="-8561" r="-15847" b="56577"/>
            <a:stretch/>
          </p:blipFill>
          <p:spPr>
            <a:xfrm>
              <a:off x="683568" y="5157192"/>
              <a:ext cx="1008112" cy="1008112"/>
            </a:xfrm>
            <a:prstGeom prst="ellipse">
              <a:avLst/>
            </a:prstGeom>
            <a:solidFill>
              <a:schemeClr val="bg1"/>
            </a:solidFill>
            <a:ln w="57150">
              <a:solidFill>
                <a:srgbClr val="FAB001"/>
              </a:solidFill>
            </a:ln>
          </p:spPr>
        </p:pic>
      </p:grpSp>
      <p:sp>
        <p:nvSpPr>
          <p:cNvPr id="13" name="Kit's teaching bubble">
            <a:extLst>
              <a:ext uri="{FF2B5EF4-FFF2-40B4-BE49-F238E27FC236}">
                <a16:creationId xmlns:a16="http://schemas.microsoft.com/office/drawing/2014/main" id="{8271AFFA-6CFA-407F-827C-E272FD9776D4}"/>
              </a:ext>
            </a:extLst>
          </p:cNvPr>
          <p:cNvSpPr/>
          <p:nvPr/>
        </p:nvSpPr>
        <p:spPr>
          <a:xfrm>
            <a:off x="1549400" y="4086227"/>
            <a:ext cx="3310632" cy="1008062"/>
          </a:xfrm>
          <a:prstGeom prst="wedgeRoundRectCallout">
            <a:avLst>
              <a:gd name="adj1" fmla="val -54713"/>
              <a:gd name="adj2" fmla="val 114111"/>
              <a:gd name="adj3" fmla="val 16667"/>
            </a:avLst>
          </a:prstGeom>
          <a:solidFill>
            <a:schemeClr val="bg1"/>
          </a:solidFill>
          <a:ln w="28575">
            <a:solidFill>
              <a:srgbClr val="FAB0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Twinkl" pitchFamily="50" charset="0"/>
              </a:rPr>
              <a:t>The first letter of each jumbled word is the actual first letter of the word.</a:t>
            </a:r>
            <a:endParaRPr lang="en-GB" dirty="0">
              <a:solidFill>
                <a:schemeClr val="tx1"/>
              </a:solidFill>
            </a:endParaRPr>
          </a:p>
        </p:txBody>
      </p:sp>
      <p:sp>
        <p:nvSpPr>
          <p:cNvPr id="14" name="Close bubble">
            <a:extLst>
              <a:ext uri="{FF2B5EF4-FFF2-40B4-BE49-F238E27FC236}">
                <a16:creationId xmlns:a16="http://schemas.microsoft.com/office/drawing/2014/main" id="{BBFA7C18-AC37-4399-B10B-6504B9426F51}"/>
              </a:ext>
            </a:extLst>
          </p:cNvPr>
          <p:cNvSpPr/>
          <p:nvPr/>
        </p:nvSpPr>
        <p:spPr>
          <a:xfrm>
            <a:off x="4649465" y="4012108"/>
            <a:ext cx="282575" cy="280988"/>
          </a:xfrm>
          <a:prstGeom prst="ellipse">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X</a:t>
            </a:r>
            <a:endParaRPr lang="en-GB" sz="1400" b="1" dirty="0"/>
          </a:p>
        </p:txBody>
      </p:sp>
      <p:grpSp>
        <p:nvGrpSpPr>
          <p:cNvPr id="18" name="Group 17">
            <a:extLst>
              <a:ext uri="{FF2B5EF4-FFF2-40B4-BE49-F238E27FC236}">
                <a16:creationId xmlns:a16="http://schemas.microsoft.com/office/drawing/2014/main" id="{434A93B1-71AE-47D9-9126-79A050CEB1D0}"/>
              </a:ext>
            </a:extLst>
          </p:cNvPr>
          <p:cNvGrpSpPr/>
          <p:nvPr/>
        </p:nvGrpSpPr>
        <p:grpSpPr>
          <a:xfrm>
            <a:off x="7776356" y="227397"/>
            <a:ext cx="1367644" cy="504056"/>
            <a:chOff x="7776356" y="1700808"/>
            <a:chExt cx="1367644" cy="504056"/>
          </a:xfrm>
          <a:solidFill>
            <a:srgbClr val="FAB000"/>
          </a:solidFill>
        </p:grpSpPr>
        <p:sp>
          <p:nvSpPr>
            <p:cNvPr id="19" name="Oval 18">
              <a:extLst>
                <a:ext uri="{FF2B5EF4-FFF2-40B4-BE49-F238E27FC236}">
                  <a16:creationId xmlns:a16="http://schemas.microsoft.com/office/drawing/2014/main" id="{AFFC1AA4-1531-4E83-A2C7-A4CD0536386C}"/>
                </a:ext>
              </a:extLst>
            </p:cNvPr>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Rectangle 19">
              <a:extLst>
                <a:ext uri="{FF2B5EF4-FFF2-40B4-BE49-F238E27FC236}">
                  <a16:creationId xmlns:a16="http://schemas.microsoft.com/office/drawing/2014/main" id="{C3002948-4533-474C-95F2-51E429EC1491}"/>
                </a:ext>
              </a:extLst>
            </p:cNvPr>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Practise</a:t>
              </a:r>
            </a:p>
          </p:txBody>
        </p:sp>
      </p:grpSp>
    </p:spTree>
    <p:extLst>
      <p:ext uri="{BB962C8B-B14F-4D97-AF65-F5344CB8AC3E}">
        <p14:creationId xmlns:p14="http://schemas.microsoft.com/office/powerpoint/2010/main" val="28560147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3" grpId="0" animBg="1"/>
      <p:bldP spid="13" grpId="1" animBg="1"/>
      <p:bldP spid="14" grpId="0" animBg="1"/>
      <p:bldP spid="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Hexagon 29">
            <a:extLst>
              <a:ext uri="{FF2B5EF4-FFF2-40B4-BE49-F238E27FC236}">
                <a16:creationId xmlns:a16="http://schemas.microsoft.com/office/drawing/2014/main" id="{9EEDD7DA-43EB-463C-A3BF-43F4220F3837}"/>
              </a:ext>
            </a:extLst>
          </p:cNvPr>
          <p:cNvSpPr/>
          <p:nvPr/>
        </p:nvSpPr>
        <p:spPr>
          <a:xfrm>
            <a:off x="1557556" y="809982"/>
            <a:ext cx="5927828" cy="5238032"/>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3E1D5009-8F31-4053-977F-8837049219C8}"/>
              </a:ext>
            </a:extLst>
          </p:cNvPr>
          <p:cNvSpPr/>
          <p:nvPr/>
        </p:nvSpPr>
        <p:spPr>
          <a:xfrm>
            <a:off x="2252444" y="1142998"/>
            <a:ext cx="4572000" cy="4572000"/>
          </a:xfrm>
          <a:prstGeom prst="ellipse">
            <a:avLst/>
          </a:prstGeom>
          <a:solidFill>
            <a:srgbClr val="92929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434A93B1-71AE-47D9-9126-79A050CEB1D0}"/>
              </a:ext>
            </a:extLst>
          </p:cNvPr>
          <p:cNvGrpSpPr/>
          <p:nvPr/>
        </p:nvGrpSpPr>
        <p:grpSpPr>
          <a:xfrm>
            <a:off x="7776356" y="227397"/>
            <a:ext cx="1367644" cy="504056"/>
            <a:chOff x="7776356" y="1700808"/>
            <a:chExt cx="1367644" cy="504056"/>
          </a:xfrm>
          <a:solidFill>
            <a:srgbClr val="FAB000"/>
          </a:solidFill>
        </p:grpSpPr>
        <p:sp>
          <p:nvSpPr>
            <p:cNvPr id="19" name="Oval 18">
              <a:extLst>
                <a:ext uri="{FF2B5EF4-FFF2-40B4-BE49-F238E27FC236}">
                  <a16:creationId xmlns:a16="http://schemas.microsoft.com/office/drawing/2014/main" id="{AFFC1AA4-1531-4E83-A2C7-A4CD0536386C}"/>
                </a:ext>
              </a:extLst>
            </p:cNvPr>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Rectangle 19">
              <a:extLst>
                <a:ext uri="{FF2B5EF4-FFF2-40B4-BE49-F238E27FC236}">
                  <a16:creationId xmlns:a16="http://schemas.microsoft.com/office/drawing/2014/main" id="{C3002948-4533-474C-95F2-51E429EC1491}"/>
                </a:ext>
              </a:extLst>
            </p:cNvPr>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Practise</a:t>
              </a:r>
            </a:p>
          </p:txBody>
        </p:sp>
      </p:grpSp>
      <p:graphicFrame>
        <p:nvGraphicFramePr>
          <p:cNvPr id="4" name="Chart 3">
            <a:extLst>
              <a:ext uri="{FF2B5EF4-FFF2-40B4-BE49-F238E27FC236}">
                <a16:creationId xmlns:a16="http://schemas.microsoft.com/office/drawing/2014/main" id="{AB2C71C8-A89A-4DDC-A814-8A404D4DF2A2}"/>
              </a:ext>
            </a:extLst>
          </p:cNvPr>
          <p:cNvGraphicFramePr/>
          <p:nvPr>
            <p:extLst>
              <p:ext uri="{D42A27DB-BD31-4B8C-83A1-F6EECF244321}">
                <p14:modId xmlns:p14="http://schemas.microsoft.com/office/powerpoint/2010/main" val="584408621"/>
              </p:ext>
            </p:extLst>
          </p:nvPr>
        </p:nvGraphicFramePr>
        <p:xfrm>
          <a:off x="1490444"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Rounded Corners 7">
            <a:extLst>
              <a:ext uri="{FF2B5EF4-FFF2-40B4-BE49-F238E27FC236}">
                <a16:creationId xmlns:a16="http://schemas.microsoft.com/office/drawing/2014/main" id="{EEB40D7B-C641-415B-A53E-E30391F692D7}"/>
              </a:ext>
            </a:extLst>
          </p:cNvPr>
          <p:cNvSpPr/>
          <p:nvPr/>
        </p:nvSpPr>
        <p:spPr>
          <a:xfrm>
            <a:off x="7073532" y="5674646"/>
            <a:ext cx="1431770" cy="504056"/>
          </a:xfrm>
          <a:prstGeom prst="roundRect">
            <a:avLst/>
          </a:prstGeom>
          <a:solidFill>
            <a:srgbClr val="FA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Spin</a:t>
            </a:r>
          </a:p>
        </p:txBody>
      </p:sp>
      <p:sp>
        <p:nvSpPr>
          <p:cNvPr id="10" name="Oval 9">
            <a:extLst>
              <a:ext uri="{FF2B5EF4-FFF2-40B4-BE49-F238E27FC236}">
                <a16:creationId xmlns:a16="http://schemas.microsoft.com/office/drawing/2014/main" id="{8B73DCA1-0728-47F8-A787-AEAB2B49AFEA}"/>
              </a:ext>
            </a:extLst>
          </p:cNvPr>
          <p:cNvSpPr/>
          <p:nvPr/>
        </p:nvSpPr>
        <p:spPr>
          <a:xfrm>
            <a:off x="4141370" y="3040314"/>
            <a:ext cx="777368" cy="777368"/>
          </a:xfrm>
          <a:prstGeom prst="ellipse">
            <a:avLst/>
          </a:prstGeom>
          <a:solidFill>
            <a:srgbClr val="92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224B3AC4-B024-4330-BB64-D1E9F9664411}"/>
              </a:ext>
            </a:extLst>
          </p:cNvPr>
          <p:cNvSpPr txBox="1"/>
          <p:nvPr/>
        </p:nvSpPr>
        <p:spPr>
          <a:xfrm rot="18177244">
            <a:off x="4427069" y="2199056"/>
            <a:ext cx="1395808" cy="584775"/>
          </a:xfrm>
          <a:prstGeom prst="rect">
            <a:avLst/>
          </a:prstGeom>
          <a:noFill/>
        </p:spPr>
        <p:txBody>
          <a:bodyPr wrap="square" rtlCol="0">
            <a:spAutoFit/>
          </a:bodyPr>
          <a:lstStyle/>
          <a:p>
            <a:pPr algn="ctr"/>
            <a:r>
              <a:rPr lang="en-GB" sz="3200" dirty="0" err="1"/>
              <a:t>vueal</a:t>
            </a:r>
            <a:endParaRPr lang="en-GB" sz="3200" dirty="0"/>
          </a:p>
        </p:txBody>
      </p:sp>
      <p:sp>
        <p:nvSpPr>
          <p:cNvPr id="38" name="TextBox 37">
            <a:extLst>
              <a:ext uri="{FF2B5EF4-FFF2-40B4-BE49-F238E27FC236}">
                <a16:creationId xmlns:a16="http://schemas.microsoft.com/office/drawing/2014/main" id="{9D215FE5-0F74-4731-A2EE-C8A02E2B9C08}"/>
              </a:ext>
            </a:extLst>
          </p:cNvPr>
          <p:cNvSpPr txBox="1"/>
          <p:nvPr/>
        </p:nvSpPr>
        <p:spPr>
          <a:xfrm rot="726745">
            <a:off x="4858569" y="3423738"/>
            <a:ext cx="1395808" cy="584775"/>
          </a:xfrm>
          <a:prstGeom prst="rect">
            <a:avLst/>
          </a:prstGeom>
          <a:noFill/>
        </p:spPr>
        <p:txBody>
          <a:bodyPr wrap="square" rtlCol="0">
            <a:spAutoFit/>
          </a:bodyPr>
          <a:lstStyle/>
          <a:p>
            <a:pPr algn="ctr"/>
            <a:r>
              <a:rPr lang="en-GB" sz="3200" dirty="0" err="1"/>
              <a:t>psurue</a:t>
            </a:r>
            <a:endParaRPr lang="en-GB" sz="3200" dirty="0"/>
          </a:p>
        </p:txBody>
      </p:sp>
      <p:sp>
        <p:nvSpPr>
          <p:cNvPr id="39" name="TextBox 38">
            <a:extLst>
              <a:ext uri="{FF2B5EF4-FFF2-40B4-BE49-F238E27FC236}">
                <a16:creationId xmlns:a16="http://schemas.microsoft.com/office/drawing/2014/main" id="{6EAE3C87-E30B-4C34-A1E7-F6F68A183A96}"/>
              </a:ext>
            </a:extLst>
          </p:cNvPr>
          <p:cNvSpPr txBox="1"/>
          <p:nvPr/>
        </p:nvSpPr>
        <p:spPr>
          <a:xfrm rot="5400000">
            <a:off x="3893146" y="4261715"/>
            <a:ext cx="1395808" cy="584775"/>
          </a:xfrm>
          <a:prstGeom prst="rect">
            <a:avLst/>
          </a:prstGeom>
          <a:noFill/>
        </p:spPr>
        <p:txBody>
          <a:bodyPr wrap="square" rtlCol="0">
            <a:spAutoFit/>
          </a:bodyPr>
          <a:lstStyle/>
          <a:p>
            <a:pPr algn="ctr"/>
            <a:r>
              <a:rPr lang="en-GB" sz="3200" dirty="0" err="1"/>
              <a:t>ruecse</a:t>
            </a:r>
            <a:endParaRPr lang="en-GB" sz="3200" dirty="0"/>
          </a:p>
        </p:txBody>
      </p:sp>
      <p:sp>
        <p:nvSpPr>
          <p:cNvPr id="40" name="TextBox 39">
            <a:extLst>
              <a:ext uri="{FF2B5EF4-FFF2-40B4-BE49-F238E27FC236}">
                <a16:creationId xmlns:a16="http://schemas.microsoft.com/office/drawing/2014/main" id="{C08756F0-800C-4134-B69A-DD5271429845}"/>
              </a:ext>
            </a:extLst>
          </p:cNvPr>
          <p:cNvSpPr txBox="1"/>
          <p:nvPr/>
        </p:nvSpPr>
        <p:spPr>
          <a:xfrm rot="20616342">
            <a:off x="2757631" y="3454485"/>
            <a:ext cx="1395808" cy="584775"/>
          </a:xfrm>
          <a:prstGeom prst="rect">
            <a:avLst/>
          </a:prstGeom>
          <a:noFill/>
        </p:spPr>
        <p:txBody>
          <a:bodyPr wrap="square" rtlCol="0">
            <a:spAutoFit/>
          </a:bodyPr>
          <a:lstStyle/>
          <a:p>
            <a:pPr algn="ctr"/>
            <a:r>
              <a:rPr lang="en-GB" sz="3200" dirty="0" err="1"/>
              <a:t>stueat</a:t>
            </a:r>
            <a:endParaRPr lang="en-GB" sz="3200" dirty="0"/>
          </a:p>
        </p:txBody>
      </p:sp>
      <p:sp>
        <p:nvSpPr>
          <p:cNvPr id="41" name="TextBox 40">
            <a:extLst>
              <a:ext uri="{FF2B5EF4-FFF2-40B4-BE49-F238E27FC236}">
                <a16:creationId xmlns:a16="http://schemas.microsoft.com/office/drawing/2014/main" id="{E4D41059-E758-45F2-899C-AC406F2D846D}"/>
              </a:ext>
            </a:extLst>
          </p:cNvPr>
          <p:cNvSpPr txBox="1"/>
          <p:nvPr/>
        </p:nvSpPr>
        <p:spPr>
          <a:xfrm rot="2968572">
            <a:off x="3160732" y="2119851"/>
            <a:ext cx="1395808" cy="584775"/>
          </a:xfrm>
          <a:prstGeom prst="rect">
            <a:avLst/>
          </a:prstGeom>
          <a:noFill/>
        </p:spPr>
        <p:txBody>
          <a:bodyPr wrap="square" rtlCol="0">
            <a:spAutoFit/>
          </a:bodyPr>
          <a:lstStyle/>
          <a:p>
            <a:pPr algn="ctr"/>
            <a:r>
              <a:rPr lang="en-GB" sz="3200" dirty="0" err="1"/>
              <a:t>ceu</a:t>
            </a:r>
            <a:endParaRPr lang="en-GB" sz="3200" dirty="0"/>
          </a:p>
        </p:txBody>
      </p:sp>
      <p:grpSp>
        <p:nvGrpSpPr>
          <p:cNvPr id="36" name="Group 35">
            <a:extLst>
              <a:ext uri="{FF2B5EF4-FFF2-40B4-BE49-F238E27FC236}">
                <a16:creationId xmlns:a16="http://schemas.microsoft.com/office/drawing/2014/main" id="{E16DFBD9-C31C-4591-94DF-4C63D6859B78}"/>
              </a:ext>
            </a:extLst>
          </p:cNvPr>
          <p:cNvGrpSpPr/>
          <p:nvPr/>
        </p:nvGrpSpPr>
        <p:grpSpPr>
          <a:xfrm>
            <a:off x="4330822" y="908720"/>
            <a:ext cx="400598" cy="5225623"/>
            <a:chOff x="4330822" y="908720"/>
            <a:chExt cx="400598" cy="5225623"/>
          </a:xfrm>
        </p:grpSpPr>
        <p:grpSp>
          <p:nvGrpSpPr>
            <p:cNvPr id="11" name="Group 10">
              <a:extLst>
                <a:ext uri="{FF2B5EF4-FFF2-40B4-BE49-F238E27FC236}">
                  <a16:creationId xmlns:a16="http://schemas.microsoft.com/office/drawing/2014/main" id="{75BA3B5E-F2AB-4054-BDAB-8D326F3FBEB2}"/>
                </a:ext>
              </a:extLst>
            </p:cNvPr>
            <p:cNvGrpSpPr/>
            <p:nvPr/>
          </p:nvGrpSpPr>
          <p:grpSpPr>
            <a:xfrm>
              <a:off x="4346226" y="908720"/>
              <a:ext cx="385194" cy="2737980"/>
              <a:chOff x="4336701" y="908720"/>
              <a:chExt cx="385194" cy="2737980"/>
            </a:xfrm>
          </p:grpSpPr>
          <p:sp>
            <p:nvSpPr>
              <p:cNvPr id="9" name="Rectangle 8">
                <a:extLst>
                  <a:ext uri="{FF2B5EF4-FFF2-40B4-BE49-F238E27FC236}">
                    <a16:creationId xmlns:a16="http://schemas.microsoft.com/office/drawing/2014/main" id="{DA82FA7F-EDD9-45D1-A5C1-9AC886CE5EC7}"/>
                  </a:ext>
                </a:extLst>
              </p:cNvPr>
              <p:cNvSpPr/>
              <p:nvPr/>
            </p:nvSpPr>
            <p:spPr>
              <a:xfrm>
                <a:off x="4475962" y="908720"/>
                <a:ext cx="101569" cy="2045264"/>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FF841027-8230-45E9-A1CD-F36B51547D80}"/>
                  </a:ext>
                </a:extLst>
              </p:cNvPr>
              <p:cNvSpPr/>
              <p:nvPr/>
            </p:nvSpPr>
            <p:spPr>
              <a:xfrm>
                <a:off x="4447750" y="2877072"/>
                <a:ext cx="162338" cy="769628"/>
              </a:xfrm>
              <a:prstGeom prst="rect">
                <a:avLst/>
              </a:prstGeom>
              <a:solidFill>
                <a:srgbClr val="FA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7F431037-8322-4E24-9CB7-795FA521468C}"/>
                  </a:ext>
                </a:extLst>
              </p:cNvPr>
              <p:cNvSpPr/>
              <p:nvPr/>
            </p:nvSpPr>
            <p:spPr>
              <a:xfrm>
                <a:off x="4336701" y="2945320"/>
                <a:ext cx="385194" cy="414203"/>
              </a:xfrm>
              <a:prstGeom prst="ellipse">
                <a:avLst/>
              </a:prstGeom>
              <a:solidFill>
                <a:srgbClr val="FA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 name="Group 30">
              <a:extLst>
                <a:ext uri="{FF2B5EF4-FFF2-40B4-BE49-F238E27FC236}">
                  <a16:creationId xmlns:a16="http://schemas.microsoft.com/office/drawing/2014/main" id="{2C042D30-4990-479F-A237-9CFA066AE49A}"/>
                </a:ext>
              </a:extLst>
            </p:cNvPr>
            <p:cNvGrpSpPr/>
            <p:nvPr/>
          </p:nvGrpSpPr>
          <p:grpSpPr>
            <a:xfrm rot="10800000">
              <a:off x="4330822" y="3398039"/>
              <a:ext cx="385194" cy="2736304"/>
              <a:chOff x="4337457" y="908720"/>
              <a:chExt cx="385194" cy="2736304"/>
            </a:xfrm>
          </p:grpSpPr>
          <p:sp>
            <p:nvSpPr>
              <p:cNvPr id="32" name="Rectangle 31">
                <a:extLst>
                  <a:ext uri="{FF2B5EF4-FFF2-40B4-BE49-F238E27FC236}">
                    <a16:creationId xmlns:a16="http://schemas.microsoft.com/office/drawing/2014/main" id="{E2D90985-2822-4391-897B-2FA2BB5448BE}"/>
                  </a:ext>
                </a:extLst>
              </p:cNvPr>
              <p:cNvSpPr/>
              <p:nvPr/>
            </p:nvSpPr>
            <p:spPr>
              <a:xfrm>
                <a:off x="4475962" y="908720"/>
                <a:ext cx="105564" cy="1379658"/>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3B91075F-21A1-48DD-A674-BE1EB9823B4E}"/>
                  </a:ext>
                </a:extLst>
              </p:cNvPr>
              <p:cNvSpPr/>
              <p:nvPr/>
            </p:nvSpPr>
            <p:spPr>
              <a:xfrm>
                <a:off x="4437775" y="2067894"/>
                <a:ext cx="184558" cy="1577130"/>
              </a:xfrm>
              <a:prstGeom prst="rect">
                <a:avLst/>
              </a:prstGeom>
              <a:solidFill>
                <a:srgbClr val="FAB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a:extLst>
                  <a:ext uri="{FF2B5EF4-FFF2-40B4-BE49-F238E27FC236}">
                    <a16:creationId xmlns:a16="http://schemas.microsoft.com/office/drawing/2014/main" id="{1FD53C55-AEBF-4683-BFC5-21B5910D8589}"/>
                  </a:ext>
                </a:extLst>
              </p:cNvPr>
              <p:cNvSpPr/>
              <p:nvPr/>
            </p:nvSpPr>
            <p:spPr>
              <a:xfrm>
                <a:off x="4337457" y="2344730"/>
                <a:ext cx="385194" cy="1023457"/>
              </a:xfrm>
              <a:prstGeom prst="ellipse">
                <a:avLst/>
              </a:prstGeom>
              <a:solidFill>
                <a:srgbClr val="FAB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24" name="Rectangle: Rounded Corners 23">
            <a:extLst>
              <a:ext uri="{FF2B5EF4-FFF2-40B4-BE49-F238E27FC236}">
                <a16:creationId xmlns:a16="http://schemas.microsoft.com/office/drawing/2014/main" id="{416975D8-E8B2-4794-9DDA-374A059F6577}"/>
              </a:ext>
            </a:extLst>
          </p:cNvPr>
          <p:cNvSpPr/>
          <p:nvPr/>
        </p:nvSpPr>
        <p:spPr>
          <a:xfrm>
            <a:off x="608792" y="5674646"/>
            <a:ext cx="1431770" cy="504056"/>
          </a:xfrm>
          <a:prstGeom prst="roundRect">
            <a:avLst/>
          </a:prstGeom>
          <a:solidFill>
            <a:srgbClr val="FA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Check</a:t>
            </a:r>
          </a:p>
        </p:txBody>
      </p:sp>
      <p:sp>
        <p:nvSpPr>
          <p:cNvPr id="25" name="TextBox 24">
            <a:extLst>
              <a:ext uri="{FF2B5EF4-FFF2-40B4-BE49-F238E27FC236}">
                <a16:creationId xmlns:a16="http://schemas.microsoft.com/office/drawing/2014/main" id="{DBA2F528-6B0B-4B90-A826-A6E42ED8EC8C}"/>
              </a:ext>
            </a:extLst>
          </p:cNvPr>
          <p:cNvSpPr txBox="1"/>
          <p:nvPr/>
        </p:nvSpPr>
        <p:spPr>
          <a:xfrm rot="18177244">
            <a:off x="4412564" y="2193768"/>
            <a:ext cx="1395808" cy="584775"/>
          </a:xfrm>
          <a:prstGeom prst="rect">
            <a:avLst/>
          </a:prstGeom>
          <a:noFill/>
        </p:spPr>
        <p:txBody>
          <a:bodyPr wrap="square" rtlCol="0">
            <a:spAutoFit/>
          </a:bodyPr>
          <a:lstStyle/>
          <a:p>
            <a:pPr algn="ctr"/>
            <a:r>
              <a:rPr lang="en-GB" sz="3200" dirty="0"/>
              <a:t>value</a:t>
            </a:r>
          </a:p>
        </p:txBody>
      </p:sp>
      <p:sp>
        <p:nvSpPr>
          <p:cNvPr id="26" name="TextBox 25">
            <a:extLst>
              <a:ext uri="{FF2B5EF4-FFF2-40B4-BE49-F238E27FC236}">
                <a16:creationId xmlns:a16="http://schemas.microsoft.com/office/drawing/2014/main" id="{DB53515B-F0C3-48FD-91F6-34A428FFF936}"/>
              </a:ext>
            </a:extLst>
          </p:cNvPr>
          <p:cNvSpPr txBox="1"/>
          <p:nvPr/>
        </p:nvSpPr>
        <p:spPr>
          <a:xfrm rot="726745">
            <a:off x="4844064" y="3418450"/>
            <a:ext cx="1395808" cy="584775"/>
          </a:xfrm>
          <a:prstGeom prst="rect">
            <a:avLst/>
          </a:prstGeom>
          <a:noFill/>
        </p:spPr>
        <p:txBody>
          <a:bodyPr wrap="square" rtlCol="0">
            <a:spAutoFit/>
          </a:bodyPr>
          <a:lstStyle/>
          <a:p>
            <a:pPr algn="ctr"/>
            <a:r>
              <a:rPr lang="en-GB" sz="3200" dirty="0"/>
              <a:t>pursue</a:t>
            </a:r>
          </a:p>
        </p:txBody>
      </p:sp>
      <p:sp>
        <p:nvSpPr>
          <p:cNvPr id="27" name="TextBox 26">
            <a:extLst>
              <a:ext uri="{FF2B5EF4-FFF2-40B4-BE49-F238E27FC236}">
                <a16:creationId xmlns:a16="http://schemas.microsoft.com/office/drawing/2014/main" id="{787FD99B-CE7E-47DC-88D5-8EF44A3C5770}"/>
              </a:ext>
            </a:extLst>
          </p:cNvPr>
          <p:cNvSpPr txBox="1"/>
          <p:nvPr/>
        </p:nvSpPr>
        <p:spPr>
          <a:xfrm rot="20616342">
            <a:off x="2743126" y="3449197"/>
            <a:ext cx="1395808" cy="584775"/>
          </a:xfrm>
          <a:prstGeom prst="rect">
            <a:avLst/>
          </a:prstGeom>
          <a:noFill/>
        </p:spPr>
        <p:txBody>
          <a:bodyPr wrap="square" rtlCol="0">
            <a:spAutoFit/>
          </a:bodyPr>
          <a:lstStyle/>
          <a:p>
            <a:pPr algn="ctr"/>
            <a:r>
              <a:rPr lang="en-GB" sz="3200" dirty="0"/>
              <a:t>statue</a:t>
            </a:r>
          </a:p>
        </p:txBody>
      </p:sp>
      <p:sp>
        <p:nvSpPr>
          <p:cNvPr id="28" name="TextBox 27">
            <a:extLst>
              <a:ext uri="{FF2B5EF4-FFF2-40B4-BE49-F238E27FC236}">
                <a16:creationId xmlns:a16="http://schemas.microsoft.com/office/drawing/2014/main" id="{1F175A14-704F-463A-BDA4-D6904F21C67F}"/>
              </a:ext>
            </a:extLst>
          </p:cNvPr>
          <p:cNvSpPr txBox="1"/>
          <p:nvPr/>
        </p:nvSpPr>
        <p:spPr>
          <a:xfrm rot="2968572">
            <a:off x="3146227" y="2114563"/>
            <a:ext cx="1395808" cy="584775"/>
          </a:xfrm>
          <a:prstGeom prst="rect">
            <a:avLst/>
          </a:prstGeom>
          <a:noFill/>
        </p:spPr>
        <p:txBody>
          <a:bodyPr wrap="square" rtlCol="0">
            <a:spAutoFit/>
          </a:bodyPr>
          <a:lstStyle/>
          <a:p>
            <a:pPr algn="ctr"/>
            <a:r>
              <a:rPr lang="en-GB" sz="3200" dirty="0"/>
              <a:t>cue</a:t>
            </a:r>
          </a:p>
        </p:txBody>
      </p:sp>
      <p:sp>
        <p:nvSpPr>
          <p:cNvPr id="29" name="TextBox 28">
            <a:extLst>
              <a:ext uri="{FF2B5EF4-FFF2-40B4-BE49-F238E27FC236}">
                <a16:creationId xmlns:a16="http://schemas.microsoft.com/office/drawing/2014/main" id="{FADF987B-DFBD-40E5-8D9C-AFD6E3A51331}"/>
              </a:ext>
            </a:extLst>
          </p:cNvPr>
          <p:cNvSpPr txBox="1"/>
          <p:nvPr/>
        </p:nvSpPr>
        <p:spPr>
          <a:xfrm rot="5400000">
            <a:off x="3900813" y="4267227"/>
            <a:ext cx="1395808" cy="584775"/>
          </a:xfrm>
          <a:prstGeom prst="rect">
            <a:avLst/>
          </a:prstGeom>
          <a:noFill/>
        </p:spPr>
        <p:txBody>
          <a:bodyPr wrap="square" rtlCol="0">
            <a:spAutoFit/>
          </a:bodyPr>
          <a:lstStyle/>
          <a:p>
            <a:pPr algn="ctr"/>
            <a:r>
              <a:rPr lang="en-GB" sz="3200" dirty="0"/>
              <a:t>rescue</a:t>
            </a:r>
          </a:p>
        </p:txBody>
      </p:sp>
    </p:spTree>
    <p:extLst>
      <p:ext uri="{BB962C8B-B14F-4D97-AF65-F5344CB8AC3E}">
        <p14:creationId xmlns:p14="http://schemas.microsoft.com/office/powerpoint/2010/main" val="39074633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4000000">
                                      <p:cBhvr>
                                        <p:cTn id="6" dur="1500" fill="hold"/>
                                        <p:tgtEl>
                                          <p:spTgt spid="3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36000000">
                                      <p:cBhvr>
                                        <p:cTn id="10" dur="2000" fill="hold"/>
                                        <p:tgtEl>
                                          <p:spTgt spid="3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4000000">
                                      <p:cBhvr>
                                        <p:cTn id="14" dur="1500" fill="hold"/>
                                        <p:tgtEl>
                                          <p:spTgt spid="3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8800000">
                                      <p:cBhvr>
                                        <p:cTn id="18" dur="2000" fill="hold"/>
                                        <p:tgtEl>
                                          <p:spTgt spid="3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9100000">
                                      <p:cBhvr>
                                        <p:cTn id="22" dur="2000" fill="hold"/>
                                        <p:tgtEl>
                                          <p:spTgt spid="36"/>
                                        </p:tgtEl>
                                        <p:attrNameLst>
                                          <p:attrName>r</p:attrName>
                                        </p:attrNameLst>
                                      </p:cBhvr>
                                    </p:animRo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2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xit" presetSubtype="0" fill="hold" grpId="0" nodeType="withEffect">
                                  <p:stCondLst>
                                    <p:cond delay="0"/>
                                  </p:stCondLst>
                                  <p:childTnLst>
                                    <p:animEffect transition="out" filter="fade">
                                      <p:cBhvr>
                                        <p:cTn id="46" dur="500"/>
                                        <p:tgtEl>
                                          <p:spTgt spid="41"/>
                                        </p:tgtEl>
                                      </p:cBhvr>
                                    </p:animEffect>
                                    <p:set>
                                      <p:cBhvr>
                                        <p:cTn id="47" dur="1" fill="hold">
                                          <p:stCondLst>
                                            <p:cond delay="499"/>
                                          </p:stCondLst>
                                        </p:cTn>
                                        <p:tgtEl>
                                          <p:spTgt spid="41"/>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40"/>
                                        </p:tgtEl>
                                      </p:cBhvr>
                                    </p:animEffect>
                                    <p:set>
                                      <p:cBhvr>
                                        <p:cTn id="50" dur="1" fill="hold">
                                          <p:stCondLst>
                                            <p:cond delay="499"/>
                                          </p:stCondLst>
                                        </p:cTn>
                                        <p:tgtEl>
                                          <p:spTgt spid="40"/>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39"/>
                                        </p:tgtEl>
                                      </p:cBhvr>
                                    </p:animEffect>
                                    <p:set>
                                      <p:cBhvr>
                                        <p:cTn id="53" dur="1" fill="hold">
                                          <p:stCondLst>
                                            <p:cond delay="499"/>
                                          </p:stCondLst>
                                        </p:cTn>
                                        <p:tgtEl>
                                          <p:spTgt spid="39"/>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38"/>
                                        </p:tgtEl>
                                      </p:cBhvr>
                                    </p:animEffect>
                                    <p:set>
                                      <p:cBhvr>
                                        <p:cTn id="56" dur="1" fill="hold">
                                          <p:stCondLst>
                                            <p:cond delay="499"/>
                                          </p:stCondLst>
                                        </p:cTn>
                                        <p:tgtEl>
                                          <p:spTgt spid="38"/>
                                        </p:tgtEl>
                                        <p:attrNameLst>
                                          <p:attrName>style.visibility</p:attrName>
                                        </p:attrNameLst>
                                      </p:cBhvr>
                                      <p:to>
                                        <p:strVal val="hidden"/>
                                      </p:to>
                                    </p:set>
                                  </p:childTnLst>
                                </p:cTn>
                              </p:par>
                              <p:par>
                                <p:cTn id="57" presetID="10" presetClass="exit" presetSubtype="0" fill="hold" grpId="0" nodeType="withEffect">
                                  <p:stCondLst>
                                    <p:cond delay="0"/>
                                  </p:stCondLst>
                                  <p:childTnLst>
                                    <p:animEffect transition="out" filter="fade">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37" grpId="0"/>
      <p:bldP spid="38" grpId="0"/>
      <p:bldP spid="39" grpId="0"/>
      <p:bldP spid="40" grpId="0"/>
      <p:bldP spid="41" grpId="0"/>
      <p:bldP spid="24" grpId="0" animBg="1"/>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CD25E"/>
        </a:solidFill>
        <a:effectLst/>
      </p:bgPr>
    </p:bg>
    <p:spTree>
      <p:nvGrpSpPr>
        <p:cNvPr id="1" name=""/>
        <p:cNvGrpSpPr/>
        <p:nvPr/>
      </p:nvGrpSpPr>
      <p:grpSpPr>
        <a:xfrm>
          <a:off x="0" y="0"/>
          <a:ext cx="0" cy="0"/>
          <a:chOff x="0" y="0"/>
          <a:chExt cx="0" cy="0"/>
        </a:xfrm>
      </p:grpSpPr>
      <p:sp>
        <p:nvSpPr>
          <p:cNvPr id="21" name="Rounded Rectangle 3">
            <a:extLst>
              <a:ext uri="{FF2B5EF4-FFF2-40B4-BE49-F238E27FC236}">
                <a16:creationId xmlns:a16="http://schemas.microsoft.com/office/drawing/2014/main" id="{2BF93FF5-B2CF-4828-9922-4F2245D1C471}"/>
              </a:ext>
            </a:extLst>
          </p:cNvPr>
          <p:cNvSpPr/>
          <p:nvPr/>
        </p:nvSpPr>
        <p:spPr bwMode="auto">
          <a:xfrm>
            <a:off x="457200" y="438150"/>
            <a:ext cx="8220075" cy="5957888"/>
          </a:xfrm>
          <a:prstGeom prst="roundRect">
            <a:avLst>
              <a:gd name="adj" fmla="val 2649"/>
            </a:avLst>
          </a:prstGeom>
          <a:blipFill>
            <a:blip r:embed="rId2"/>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16" name="Picture 15">
            <a:extLst>
              <a:ext uri="{FF2B5EF4-FFF2-40B4-BE49-F238E27FC236}">
                <a16:creationId xmlns:a16="http://schemas.microsoft.com/office/drawing/2014/main" id="{1BD2D718-C07B-4A7A-A9A0-6451BB20FD3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462" y="980728"/>
            <a:ext cx="1529459" cy="2974133"/>
          </a:xfrm>
          <a:prstGeom prst="rect">
            <a:avLst/>
          </a:prstGeom>
        </p:spPr>
      </p:pic>
      <p:pic>
        <p:nvPicPr>
          <p:cNvPr id="17" name="Picture 16">
            <a:extLst>
              <a:ext uri="{FF2B5EF4-FFF2-40B4-BE49-F238E27FC236}">
                <a16:creationId xmlns:a16="http://schemas.microsoft.com/office/drawing/2014/main" id="{EA8947D7-1B6A-400F-A2AD-A5909268B5C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19922" y="967831"/>
            <a:ext cx="1152128" cy="2235379"/>
          </a:xfrm>
          <a:prstGeom prst="rect">
            <a:avLst/>
          </a:prstGeom>
        </p:spPr>
      </p:pic>
      <p:grpSp>
        <p:nvGrpSpPr>
          <p:cNvPr id="18" name="Group 17">
            <a:extLst>
              <a:ext uri="{FF2B5EF4-FFF2-40B4-BE49-F238E27FC236}">
                <a16:creationId xmlns:a16="http://schemas.microsoft.com/office/drawing/2014/main" id="{5502D7B6-0AD4-4A82-A03C-A49962D26925}"/>
              </a:ext>
            </a:extLst>
          </p:cNvPr>
          <p:cNvGrpSpPr/>
          <p:nvPr/>
        </p:nvGrpSpPr>
        <p:grpSpPr>
          <a:xfrm>
            <a:off x="8020050" y="227397"/>
            <a:ext cx="1123947" cy="504056"/>
            <a:chOff x="8020930" y="1700808"/>
            <a:chExt cx="1159582" cy="504056"/>
          </a:xfrm>
          <a:solidFill>
            <a:srgbClr val="FAB000"/>
          </a:solidFill>
        </p:grpSpPr>
        <p:sp>
          <p:nvSpPr>
            <p:cNvPr id="19" name="Oval 18">
              <a:extLst>
                <a:ext uri="{FF2B5EF4-FFF2-40B4-BE49-F238E27FC236}">
                  <a16:creationId xmlns:a16="http://schemas.microsoft.com/office/drawing/2014/main" id="{9FEE4AA9-F2B4-431B-A8E9-30F05DBF3863}"/>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Rectangle 19">
              <a:extLst>
                <a:ext uri="{FF2B5EF4-FFF2-40B4-BE49-F238E27FC236}">
                  <a16:creationId xmlns:a16="http://schemas.microsoft.com/office/drawing/2014/main" id="{90E505BA-9CC5-4C2D-9C6D-3483CBCB35B8}"/>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Apply</a:t>
              </a:r>
            </a:p>
          </p:txBody>
        </p:sp>
      </p:grpSp>
      <p:pic>
        <p:nvPicPr>
          <p:cNvPr id="24" name="Picture 23">
            <a:extLst>
              <a:ext uri="{FF2B5EF4-FFF2-40B4-BE49-F238E27FC236}">
                <a16:creationId xmlns:a16="http://schemas.microsoft.com/office/drawing/2014/main" id="{A8919545-E52D-45A8-B88D-D2B08AFF63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551717" y="1820411"/>
            <a:ext cx="1096576" cy="2362194"/>
          </a:xfrm>
          <a:prstGeom prst="rect">
            <a:avLst/>
          </a:prstGeom>
        </p:spPr>
      </p:pic>
      <p:pic>
        <p:nvPicPr>
          <p:cNvPr id="10" name="Picture 9">
            <a:extLst>
              <a:ext uri="{FF2B5EF4-FFF2-40B4-BE49-F238E27FC236}">
                <a16:creationId xmlns:a16="http://schemas.microsoft.com/office/drawing/2014/main" id="{5B6A18EE-4DE2-461A-93B0-14FC559A0F93}"/>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24183"/>
          <a:stretch/>
        </p:blipFill>
        <p:spPr>
          <a:xfrm>
            <a:off x="4186105" y="980728"/>
            <a:ext cx="1483659" cy="3717032"/>
          </a:xfrm>
          <a:prstGeom prst="rect">
            <a:avLst/>
          </a:prstGeom>
        </p:spPr>
      </p:pic>
      <p:pic>
        <p:nvPicPr>
          <p:cNvPr id="22" name="Picture 21">
            <a:extLst>
              <a:ext uri="{FF2B5EF4-FFF2-40B4-BE49-F238E27FC236}">
                <a16:creationId xmlns:a16="http://schemas.microsoft.com/office/drawing/2014/main" id="{82B5D435-32C1-474E-BFA3-5A0F9426AAB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156824" y="2072358"/>
            <a:ext cx="866016" cy="2447867"/>
          </a:xfrm>
          <a:prstGeom prst="rect">
            <a:avLst/>
          </a:prstGeom>
        </p:spPr>
      </p:pic>
      <p:pic>
        <p:nvPicPr>
          <p:cNvPr id="30" name="Picture 29">
            <a:extLst>
              <a:ext uri="{FF2B5EF4-FFF2-40B4-BE49-F238E27FC236}">
                <a16:creationId xmlns:a16="http://schemas.microsoft.com/office/drawing/2014/main" id="{743DEFF8-5EB4-4AD3-843B-6AAAF98588AE}"/>
              </a:ext>
            </a:extLst>
          </p:cNvPr>
          <p:cNvPicPr>
            <a:picLocks noChangeAspect="1"/>
          </p:cNvPicPr>
          <p:nvPr/>
        </p:nvPicPr>
        <p:blipFill>
          <a:blip r:embed="rId8"/>
          <a:stretch>
            <a:fillRect/>
          </a:stretch>
        </p:blipFill>
        <p:spPr>
          <a:xfrm>
            <a:off x="5614064" y="1563231"/>
            <a:ext cx="1274174" cy="4170025"/>
          </a:xfrm>
          <a:prstGeom prst="rect">
            <a:avLst/>
          </a:prstGeom>
        </p:spPr>
      </p:pic>
      <p:pic>
        <p:nvPicPr>
          <p:cNvPr id="32" name="Picture 31">
            <a:extLst>
              <a:ext uri="{FF2B5EF4-FFF2-40B4-BE49-F238E27FC236}">
                <a16:creationId xmlns:a16="http://schemas.microsoft.com/office/drawing/2014/main" id="{141A1766-07EC-4839-A150-3A1F35430FF7}"/>
              </a:ext>
            </a:extLst>
          </p:cNvPr>
          <p:cNvPicPr>
            <a:picLocks noChangeAspect="1"/>
          </p:cNvPicPr>
          <p:nvPr/>
        </p:nvPicPr>
        <p:blipFill>
          <a:blip r:embed="rId9"/>
          <a:stretch>
            <a:fillRect/>
          </a:stretch>
        </p:blipFill>
        <p:spPr>
          <a:xfrm>
            <a:off x="7047188" y="1563230"/>
            <a:ext cx="1341236" cy="4170025"/>
          </a:xfrm>
          <a:prstGeom prst="rect">
            <a:avLst/>
          </a:prstGeom>
        </p:spPr>
      </p:pic>
      <p:sp>
        <p:nvSpPr>
          <p:cNvPr id="7" name="Rectangle: Rounded Corners 6">
            <a:extLst>
              <a:ext uri="{FF2B5EF4-FFF2-40B4-BE49-F238E27FC236}">
                <a16:creationId xmlns:a16="http://schemas.microsoft.com/office/drawing/2014/main" id="{7E405A8F-5F55-4B27-BAFC-69257B72E5EF}"/>
              </a:ext>
            </a:extLst>
          </p:cNvPr>
          <p:cNvSpPr/>
          <p:nvPr/>
        </p:nvSpPr>
        <p:spPr>
          <a:xfrm>
            <a:off x="684213" y="4763386"/>
            <a:ext cx="7775575" cy="1413577"/>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2000" dirty="0">
                <a:solidFill>
                  <a:schemeClr val="tx1"/>
                </a:solidFill>
                <a:latin typeface="Twinkl" pitchFamily="50" charset="0"/>
              </a:rPr>
              <a:t>“I’m </a:t>
            </a:r>
            <a:r>
              <a:rPr lang="en-GB" sz="2000" dirty="0">
                <a:solidFill>
                  <a:srgbClr val="929292"/>
                </a:solidFill>
                <a:latin typeface="Twinkl" pitchFamily="50" charset="0"/>
              </a:rPr>
              <a:t>coming</a:t>
            </a:r>
            <a:r>
              <a:rPr lang="en-GB" sz="2000" dirty="0">
                <a:solidFill>
                  <a:schemeClr val="tx1"/>
                </a:solidFill>
                <a:latin typeface="Twinkl" pitchFamily="50" charset="0"/>
              </a:rPr>
              <a:t> to resc</a:t>
            </a:r>
            <a:r>
              <a:rPr lang="en-GB" sz="2000" u="sng" dirty="0">
                <a:solidFill>
                  <a:schemeClr val="tx1"/>
                </a:solidFill>
                <a:latin typeface="Twinkl" pitchFamily="50" charset="0"/>
              </a:rPr>
              <a:t>ue</a:t>
            </a:r>
            <a:r>
              <a:rPr lang="en-GB" sz="2000" dirty="0">
                <a:solidFill>
                  <a:schemeClr val="tx1"/>
                </a:solidFill>
                <a:latin typeface="Twinkl" pitchFamily="50" charset="0"/>
              </a:rPr>
              <a:t> you two from that big stat</a:t>
            </a:r>
            <a:r>
              <a:rPr lang="en-GB" sz="2000" u="sng" dirty="0">
                <a:solidFill>
                  <a:schemeClr val="tx1"/>
                </a:solidFill>
                <a:latin typeface="Twinkl" pitchFamily="50" charset="0"/>
              </a:rPr>
              <a:t>ue</a:t>
            </a:r>
            <a:r>
              <a:rPr lang="en-GB" sz="2000" dirty="0">
                <a:solidFill>
                  <a:schemeClr val="tx1"/>
                </a:solidFill>
                <a:latin typeface="Twinkl" pitchFamily="50" charset="0"/>
              </a:rPr>
              <a:t>!” joked Mum.</a:t>
            </a:r>
          </a:p>
          <a:p>
            <a:r>
              <a:rPr lang="en-GB" sz="2000" dirty="0">
                <a:solidFill>
                  <a:schemeClr val="tx1"/>
                </a:solidFill>
                <a:latin typeface="Twinkl" pitchFamily="50" charset="0"/>
              </a:rPr>
              <a:t>“Resc</a:t>
            </a:r>
            <a:r>
              <a:rPr lang="en-GB" sz="2000" u="sng" dirty="0">
                <a:solidFill>
                  <a:schemeClr val="tx1"/>
                </a:solidFill>
                <a:latin typeface="Twinkl" pitchFamily="50" charset="0"/>
              </a:rPr>
              <a:t>ue</a:t>
            </a:r>
            <a:r>
              <a:rPr lang="en-GB" sz="2000" dirty="0">
                <a:solidFill>
                  <a:schemeClr val="tx1"/>
                </a:solidFill>
                <a:latin typeface="Twinkl" pitchFamily="50" charset="0"/>
              </a:rPr>
              <a:t> us?” Kit and Sam </a:t>
            </a:r>
            <a:r>
              <a:rPr lang="en-GB" sz="2000" dirty="0">
                <a:solidFill>
                  <a:srgbClr val="FB0551"/>
                </a:solidFill>
                <a:latin typeface="Twinkl" pitchFamily="50" charset="0"/>
              </a:rPr>
              <a:t>laughed</a:t>
            </a:r>
            <a:r>
              <a:rPr lang="en-GB" sz="2000" dirty="0">
                <a:solidFill>
                  <a:schemeClr val="tx1"/>
                </a:solidFill>
                <a:latin typeface="Twinkl" pitchFamily="50" charset="0"/>
              </a:rPr>
              <a:t>.</a:t>
            </a:r>
          </a:p>
          <a:p>
            <a:r>
              <a:rPr lang="en-GB" sz="2000" dirty="0">
                <a:solidFill>
                  <a:schemeClr val="tx1"/>
                </a:solidFill>
                <a:latin typeface="Twinkl" pitchFamily="50" charset="0"/>
              </a:rPr>
              <a:t>“It is time to go into the hotel </a:t>
            </a:r>
            <a:r>
              <a:rPr lang="en-GB" sz="2000" dirty="0">
                <a:solidFill>
                  <a:srgbClr val="929292"/>
                </a:solidFill>
                <a:latin typeface="Twinkl" pitchFamily="50" charset="0"/>
              </a:rPr>
              <a:t>because</a:t>
            </a:r>
            <a:r>
              <a:rPr lang="en-GB" sz="2000" dirty="0">
                <a:solidFill>
                  <a:schemeClr val="tx1"/>
                </a:solidFill>
                <a:latin typeface="Twinkl" pitchFamily="50" charset="0"/>
              </a:rPr>
              <a:t> </a:t>
            </a:r>
            <a:r>
              <a:rPr lang="en-GB" sz="2000" dirty="0">
                <a:solidFill>
                  <a:srgbClr val="FB0551"/>
                </a:solidFill>
                <a:latin typeface="Twinkl" pitchFamily="50" charset="0"/>
              </a:rPr>
              <a:t>many</a:t>
            </a:r>
            <a:r>
              <a:rPr lang="en-GB" sz="2000" dirty="0">
                <a:solidFill>
                  <a:schemeClr val="tx1"/>
                </a:solidFill>
                <a:latin typeface="Twinkl" pitchFamily="50" charset="0"/>
              </a:rPr>
              <a:t> </a:t>
            </a:r>
            <a:r>
              <a:rPr lang="en-GB" sz="2000" dirty="0">
                <a:solidFill>
                  <a:srgbClr val="929292"/>
                </a:solidFill>
                <a:latin typeface="Twinkl" pitchFamily="50" charset="0"/>
              </a:rPr>
              <a:t>more</a:t>
            </a:r>
            <a:r>
              <a:rPr lang="en-GB" sz="2000" dirty="0">
                <a:solidFill>
                  <a:schemeClr val="tx1"/>
                </a:solidFill>
                <a:latin typeface="Twinkl" pitchFamily="50" charset="0"/>
              </a:rPr>
              <a:t> people have arrived,” said Dad.</a:t>
            </a:r>
          </a:p>
        </p:txBody>
      </p:sp>
      <p:sp>
        <p:nvSpPr>
          <p:cNvPr id="13" name="Arc 12">
            <a:extLst>
              <a:ext uri="{FF2B5EF4-FFF2-40B4-BE49-F238E27FC236}">
                <a16:creationId xmlns:a16="http://schemas.microsoft.com/office/drawing/2014/main" id="{5BEF4B31-5390-4723-AB38-2F8B43E2D4D9}"/>
              </a:ext>
            </a:extLst>
          </p:cNvPr>
          <p:cNvSpPr/>
          <p:nvPr/>
        </p:nvSpPr>
        <p:spPr>
          <a:xfrm rot="7570014">
            <a:off x="1516066" y="5369449"/>
            <a:ext cx="354756" cy="458608"/>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4" name="Arc 13">
            <a:extLst>
              <a:ext uri="{FF2B5EF4-FFF2-40B4-BE49-F238E27FC236}">
                <a16:creationId xmlns:a16="http://schemas.microsoft.com/office/drawing/2014/main" id="{0B201069-E0C9-4DF4-BDD3-41EEC339AE97}"/>
              </a:ext>
            </a:extLst>
          </p:cNvPr>
          <p:cNvSpPr/>
          <p:nvPr/>
        </p:nvSpPr>
        <p:spPr>
          <a:xfrm rot="7838630">
            <a:off x="6969086" y="4834433"/>
            <a:ext cx="301670" cy="354152"/>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5" name="Arc 14">
            <a:extLst>
              <a:ext uri="{FF2B5EF4-FFF2-40B4-BE49-F238E27FC236}">
                <a16:creationId xmlns:a16="http://schemas.microsoft.com/office/drawing/2014/main" id="{C62CECFF-0FDF-4C3D-8BA0-02B90A77A767}"/>
              </a:ext>
            </a:extLst>
          </p:cNvPr>
          <p:cNvSpPr/>
          <p:nvPr/>
        </p:nvSpPr>
        <p:spPr>
          <a:xfrm rot="7838630">
            <a:off x="1155891" y="5758439"/>
            <a:ext cx="301670" cy="354152"/>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3" name="Rectangle 2">
            <a:extLst>
              <a:ext uri="{FF2B5EF4-FFF2-40B4-BE49-F238E27FC236}">
                <a16:creationId xmlns:a16="http://schemas.microsoft.com/office/drawing/2014/main" id="{52B69F51-2D62-448F-B0F6-71003F9590ED}"/>
              </a:ext>
            </a:extLst>
          </p:cNvPr>
          <p:cNvSpPr/>
          <p:nvPr/>
        </p:nvSpPr>
        <p:spPr>
          <a:xfrm>
            <a:off x="1282700" y="5403850"/>
            <a:ext cx="50800" cy="107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a:extLst>
              <a:ext uri="{FF2B5EF4-FFF2-40B4-BE49-F238E27FC236}">
                <a16:creationId xmlns:a16="http://schemas.microsoft.com/office/drawing/2014/main" id="{48180DEE-AC47-4C03-A150-F891B614BD07}"/>
              </a:ext>
            </a:extLst>
          </p:cNvPr>
          <p:cNvPicPr>
            <a:picLocks noChangeAspect="1"/>
          </p:cNvPicPr>
          <p:nvPr/>
        </p:nvPicPr>
        <p:blipFill>
          <a:blip r:embed="rId10"/>
          <a:stretch>
            <a:fillRect/>
          </a:stretch>
        </p:blipFill>
        <p:spPr>
          <a:xfrm>
            <a:off x="684213" y="2703775"/>
            <a:ext cx="499915" cy="231668"/>
          </a:xfrm>
          <a:prstGeom prst="rect">
            <a:avLst/>
          </a:prstGeom>
        </p:spPr>
      </p:pic>
      <p:pic>
        <p:nvPicPr>
          <p:cNvPr id="40" name="Picture 39">
            <a:extLst>
              <a:ext uri="{FF2B5EF4-FFF2-40B4-BE49-F238E27FC236}">
                <a16:creationId xmlns:a16="http://schemas.microsoft.com/office/drawing/2014/main" id="{974BD378-569B-419F-81EA-782BF31F4980}"/>
              </a:ext>
            </a:extLst>
          </p:cNvPr>
          <p:cNvPicPr>
            <a:picLocks noChangeAspect="1"/>
          </p:cNvPicPr>
          <p:nvPr/>
        </p:nvPicPr>
        <p:blipFill>
          <a:blip r:embed="rId11"/>
          <a:stretch>
            <a:fillRect/>
          </a:stretch>
        </p:blipFill>
        <p:spPr>
          <a:xfrm>
            <a:off x="2001517" y="4098901"/>
            <a:ext cx="719390" cy="323116"/>
          </a:xfrm>
          <a:prstGeom prst="rect">
            <a:avLst/>
          </a:prstGeom>
        </p:spPr>
      </p:pic>
      <p:pic>
        <p:nvPicPr>
          <p:cNvPr id="42" name="Picture 41">
            <a:extLst>
              <a:ext uri="{FF2B5EF4-FFF2-40B4-BE49-F238E27FC236}">
                <a16:creationId xmlns:a16="http://schemas.microsoft.com/office/drawing/2014/main" id="{BF18E5F6-AC7D-4F65-91A2-1F6DD78E0A77}"/>
              </a:ext>
            </a:extLst>
          </p:cNvPr>
          <p:cNvPicPr>
            <a:picLocks noChangeAspect="1"/>
          </p:cNvPicPr>
          <p:nvPr/>
        </p:nvPicPr>
        <p:blipFill>
          <a:blip r:embed="rId12"/>
          <a:stretch>
            <a:fillRect/>
          </a:stretch>
        </p:blipFill>
        <p:spPr>
          <a:xfrm>
            <a:off x="5314487" y="2527941"/>
            <a:ext cx="317019" cy="146317"/>
          </a:xfrm>
          <a:prstGeom prst="rect">
            <a:avLst/>
          </a:prstGeom>
        </p:spPr>
      </p:pic>
    </p:spTree>
    <p:extLst>
      <p:ext uri="{BB962C8B-B14F-4D97-AF65-F5344CB8AC3E}">
        <p14:creationId xmlns:p14="http://schemas.microsoft.com/office/powerpoint/2010/main" val="2767195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DEF17E9-535E-452E-802F-2DEE4AEDF096}"/>
              </a:ext>
            </a:extLst>
          </p:cNvPr>
          <p:cNvGrpSpPr/>
          <p:nvPr/>
        </p:nvGrpSpPr>
        <p:grpSpPr>
          <a:xfrm>
            <a:off x="6696236" y="227397"/>
            <a:ext cx="2447764" cy="504056"/>
            <a:chOff x="6696236" y="1700808"/>
            <a:chExt cx="2447764" cy="504056"/>
          </a:xfrm>
          <a:solidFill>
            <a:srgbClr val="F08115"/>
          </a:solidFill>
        </p:grpSpPr>
        <p:sp>
          <p:nvSpPr>
            <p:cNvPr id="5" name="Oval 4">
              <a:extLst>
                <a:ext uri="{FF2B5EF4-FFF2-40B4-BE49-F238E27FC236}">
                  <a16:creationId xmlns:a16="http://schemas.microsoft.com/office/drawing/2014/main" id="{2EFB642C-AC0C-4835-9486-AC78D00B4A16}"/>
                </a:ext>
              </a:extLst>
            </p:cNvPr>
            <p:cNvSpPr/>
            <p:nvPr/>
          </p:nvSpPr>
          <p:spPr>
            <a:xfrm>
              <a:off x="6696236" y="1700808"/>
              <a:ext cx="504056" cy="504056"/>
            </a:xfrm>
            <a:prstGeom prst="ellipse">
              <a:avLst/>
            </a:prstGeom>
            <a:solidFill>
              <a:srgbClr val="FAB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a:extLst>
                <a:ext uri="{FF2B5EF4-FFF2-40B4-BE49-F238E27FC236}">
                  <a16:creationId xmlns:a16="http://schemas.microsoft.com/office/drawing/2014/main" id="{719BC2E4-0463-48F6-9FC2-0345F739B740}"/>
                </a:ext>
              </a:extLst>
            </p:cNvPr>
            <p:cNvSpPr/>
            <p:nvPr/>
          </p:nvSpPr>
          <p:spPr>
            <a:xfrm>
              <a:off x="6948264" y="1700808"/>
              <a:ext cx="2195736" cy="504056"/>
            </a:xfrm>
            <a:prstGeom prst="rect">
              <a:avLst/>
            </a:prstGeom>
            <a:solidFill>
              <a:srgbClr val="FAB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Revisit and Review</a:t>
              </a:r>
            </a:p>
          </p:txBody>
        </p:sp>
      </p:grpSp>
      <p:sp>
        <p:nvSpPr>
          <p:cNvPr id="9" name="Speech Bubble">
            <a:extLst>
              <a:ext uri="{FF2B5EF4-FFF2-40B4-BE49-F238E27FC236}">
                <a16:creationId xmlns:a16="http://schemas.microsoft.com/office/drawing/2014/main" id="{A5FD8873-5DD7-437A-B651-93EEB48E5C31}"/>
              </a:ext>
            </a:extLst>
          </p:cNvPr>
          <p:cNvSpPr/>
          <p:nvPr/>
        </p:nvSpPr>
        <p:spPr>
          <a:xfrm>
            <a:off x="1187450" y="836613"/>
            <a:ext cx="7054850" cy="752475"/>
          </a:xfrm>
          <a:prstGeom prst="wedgeRoundRectCallout">
            <a:avLst>
              <a:gd name="adj1" fmla="val -37729"/>
              <a:gd name="adj2" fmla="val 15760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Let’s practise Sam’s Sounds and Common Exception Words!</a:t>
            </a:r>
          </a:p>
        </p:txBody>
      </p:sp>
      <p:pic>
        <p:nvPicPr>
          <p:cNvPr id="10244" name="Picture 8">
            <a:extLst>
              <a:ext uri="{FF2B5EF4-FFF2-40B4-BE49-F238E27FC236}">
                <a16:creationId xmlns:a16="http://schemas.microsoft.com/office/drawing/2014/main" id="{83A6D178-2F7F-4CEB-B6B4-E9DDEF2730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1773238"/>
            <a:ext cx="1296988"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background 2">
            <a:extLst>
              <a:ext uri="{FF2B5EF4-FFF2-40B4-BE49-F238E27FC236}">
                <a16:creationId xmlns:a16="http://schemas.microsoft.com/office/drawing/2014/main" id="{A8252D43-5B25-4356-A1E4-67F11567BD84}"/>
              </a:ext>
            </a:extLst>
          </p:cNvPr>
          <p:cNvSpPr/>
          <p:nvPr/>
        </p:nvSpPr>
        <p:spPr>
          <a:xfrm>
            <a:off x="6003925" y="2165350"/>
            <a:ext cx="2238375" cy="3424238"/>
          </a:xfrm>
          <a:prstGeom prst="roundRect">
            <a:avLst>
              <a:gd name="adj" fmla="val 9850"/>
            </a:avLst>
          </a:prstGeom>
          <a:solidFill>
            <a:schemeClr val="bg1"/>
          </a:solidFill>
          <a:ln w="38100">
            <a:solidFill>
              <a:srgbClr val="FAB00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sz="1050" dirty="0">
              <a:solidFill>
                <a:schemeClr val="tx1"/>
              </a:solidFill>
            </a:endParaRPr>
          </a:p>
        </p:txBody>
      </p:sp>
      <p:grpSp>
        <p:nvGrpSpPr>
          <p:cNvPr id="32" name="PLAY 2">
            <a:extLst>
              <a:ext uri="{FF2B5EF4-FFF2-40B4-BE49-F238E27FC236}">
                <a16:creationId xmlns:a16="http://schemas.microsoft.com/office/drawing/2014/main" id="{1367E2A9-793A-4CDF-830C-952C51CC78B6}"/>
              </a:ext>
            </a:extLst>
          </p:cNvPr>
          <p:cNvGrpSpPr>
            <a:grpSpLocks/>
          </p:cNvGrpSpPr>
          <p:nvPr/>
        </p:nvGrpSpPr>
        <p:grpSpPr bwMode="auto">
          <a:xfrm>
            <a:off x="6773863" y="5357813"/>
            <a:ext cx="735012" cy="735012"/>
            <a:chOff x="6300192" y="2204864"/>
            <a:chExt cx="900100" cy="900100"/>
          </a:xfrm>
        </p:grpSpPr>
        <p:sp>
          <p:nvSpPr>
            <p:cNvPr id="33" name="Oval 32">
              <a:extLst>
                <a:ext uri="{FF2B5EF4-FFF2-40B4-BE49-F238E27FC236}">
                  <a16:creationId xmlns:a16="http://schemas.microsoft.com/office/drawing/2014/main" id="{6CB86595-6E07-4FE1-B14A-AD328A1CA8C3}"/>
                </a:ext>
              </a:extLst>
            </p:cNvPr>
            <p:cNvSpPr/>
            <p:nvPr/>
          </p:nvSpPr>
          <p:spPr>
            <a:xfrm>
              <a:off x="6300192" y="2204864"/>
              <a:ext cx="900100" cy="900100"/>
            </a:xfrm>
            <a:prstGeom prst="ellipse">
              <a:avLst/>
            </a:prstGeom>
            <a:solidFill>
              <a:schemeClr val="bg1"/>
            </a:solidFill>
            <a:ln w="38100">
              <a:solidFill>
                <a:srgbClr val="FAB0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4" name="Isosceles Triangle 33">
              <a:extLst>
                <a:ext uri="{FF2B5EF4-FFF2-40B4-BE49-F238E27FC236}">
                  <a16:creationId xmlns:a16="http://schemas.microsoft.com/office/drawing/2014/main" id="{8F41623A-7D5F-4CD0-9404-267D13B7214F}"/>
                </a:ext>
              </a:extLst>
            </p:cNvPr>
            <p:cNvSpPr/>
            <p:nvPr/>
          </p:nvSpPr>
          <p:spPr>
            <a:xfrm rot="5400000">
              <a:off x="6559724" y="2417738"/>
              <a:ext cx="550169" cy="474351"/>
            </a:xfrm>
            <a:prstGeom prst="triangle">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35" name="could">
            <a:extLst>
              <a:ext uri="{FF2B5EF4-FFF2-40B4-BE49-F238E27FC236}">
                <a16:creationId xmlns:a16="http://schemas.microsoft.com/office/drawing/2014/main" id="{5B3C1E5D-1331-4956-BD17-40BF9E5A85DF}"/>
              </a:ext>
            </a:extLst>
          </p:cNvPr>
          <p:cNvSpPr txBox="1">
            <a:spLocks noChangeArrowheads="1"/>
          </p:cNvSpPr>
          <p:nvPr/>
        </p:nvSpPr>
        <p:spPr bwMode="auto">
          <a:xfrm>
            <a:off x="6197348" y="3395444"/>
            <a:ext cx="18716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5400" b="1">
                <a:solidFill>
                  <a:schemeClr val="tx1"/>
                </a:solidFill>
              </a:rPr>
              <a:t>work</a:t>
            </a:r>
          </a:p>
        </p:txBody>
      </p:sp>
      <p:sp>
        <p:nvSpPr>
          <p:cNvPr id="75" name="could">
            <a:extLst>
              <a:ext uri="{FF2B5EF4-FFF2-40B4-BE49-F238E27FC236}">
                <a16:creationId xmlns:a16="http://schemas.microsoft.com/office/drawing/2014/main" id="{3CF5E361-5E6E-45CC-A605-D7A11774144E}"/>
              </a:ext>
            </a:extLst>
          </p:cNvPr>
          <p:cNvSpPr txBox="1">
            <a:spLocks noChangeArrowheads="1"/>
          </p:cNvSpPr>
          <p:nvPr/>
        </p:nvSpPr>
        <p:spPr bwMode="auto">
          <a:xfrm>
            <a:off x="6110036" y="3395444"/>
            <a:ext cx="20462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5400" b="1" dirty="0">
                <a:solidFill>
                  <a:schemeClr val="tx1"/>
                </a:solidFill>
              </a:rPr>
              <a:t>house</a:t>
            </a:r>
          </a:p>
        </p:txBody>
      </p:sp>
      <p:sp>
        <p:nvSpPr>
          <p:cNvPr id="40" name="background">
            <a:extLst>
              <a:ext uri="{FF2B5EF4-FFF2-40B4-BE49-F238E27FC236}">
                <a16:creationId xmlns:a16="http://schemas.microsoft.com/office/drawing/2014/main" id="{A0DEA9D0-3D65-47A5-A323-2FFD02DE02A1}"/>
              </a:ext>
            </a:extLst>
          </p:cNvPr>
          <p:cNvSpPr/>
          <p:nvPr/>
        </p:nvSpPr>
        <p:spPr>
          <a:xfrm>
            <a:off x="3021013" y="2165350"/>
            <a:ext cx="2238375" cy="3424238"/>
          </a:xfrm>
          <a:prstGeom prst="roundRect">
            <a:avLst>
              <a:gd name="adj" fmla="val 9850"/>
            </a:avLst>
          </a:prstGeom>
          <a:solidFill>
            <a:schemeClr val="bg1"/>
          </a:solidFill>
          <a:ln w="38100">
            <a:solidFill>
              <a:srgbClr val="FAB00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sz="1050" dirty="0">
              <a:solidFill>
                <a:schemeClr val="tx1"/>
              </a:solidFill>
            </a:endParaRPr>
          </a:p>
        </p:txBody>
      </p:sp>
      <p:grpSp>
        <p:nvGrpSpPr>
          <p:cNvPr id="41" name="PLAY 1">
            <a:extLst>
              <a:ext uri="{FF2B5EF4-FFF2-40B4-BE49-F238E27FC236}">
                <a16:creationId xmlns:a16="http://schemas.microsoft.com/office/drawing/2014/main" id="{03B04376-E25C-4859-8C68-5C26CAB78AEF}"/>
              </a:ext>
            </a:extLst>
          </p:cNvPr>
          <p:cNvGrpSpPr>
            <a:grpSpLocks/>
          </p:cNvGrpSpPr>
          <p:nvPr/>
        </p:nvGrpSpPr>
        <p:grpSpPr bwMode="auto">
          <a:xfrm>
            <a:off x="3763963" y="5357813"/>
            <a:ext cx="736600" cy="735012"/>
            <a:chOff x="6300192" y="2204864"/>
            <a:chExt cx="900100" cy="900100"/>
          </a:xfrm>
        </p:grpSpPr>
        <p:sp>
          <p:nvSpPr>
            <p:cNvPr id="42" name="Oval 41">
              <a:extLst>
                <a:ext uri="{FF2B5EF4-FFF2-40B4-BE49-F238E27FC236}">
                  <a16:creationId xmlns:a16="http://schemas.microsoft.com/office/drawing/2014/main" id="{8BB7231A-4B71-438B-BEC9-C1C25230A4F5}"/>
                </a:ext>
              </a:extLst>
            </p:cNvPr>
            <p:cNvSpPr/>
            <p:nvPr/>
          </p:nvSpPr>
          <p:spPr>
            <a:xfrm>
              <a:off x="6300192" y="2204864"/>
              <a:ext cx="900100" cy="900100"/>
            </a:xfrm>
            <a:prstGeom prst="ellipse">
              <a:avLst/>
            </a:prstGeom>
            <a:solidFill>
              <a:schemeClr val="bg1"/>
            </a:solidFill>
            <a:ln w="38100">
              <a:solidFill>
                <a:srgbClr val="FAB0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3" name="Isosceles Triangle 42">
              <a:extLst>
                <a:ext uri="{FF2B5EF4-FFF2-40B4-BE49-F238E27FC236}">
                  <a16:creationId xmlns:a16="http://schemas.microsoft.com/office/drawing/2014/main" id="{28155699-DD46-49E9-9960-C8A731557587}"/>
                </a:ext>
              </a:extLst>
            </p:cNvPr>
            <p:cNvSpPr/>
            <p:nvPr/>
          </p:nvSpPr>
          <p:spPr>
            <a:xfrm rot="5400000">
              <a:off x="6559542" y="2417280"/>
              <a:ext cx="550169" cy="475269"/>
            </a:xfrm>
            <a:prstGeom prst="triangle">
              <a:avLst/>
            </a:prstGeom>
            <a:solidFill>
              <a:schemeClr val="accent5"/>
            </a:solidFill>
            <a:ln>
              <a:solidFill>
                <a:srgbClr val="FAB0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grpSp>
        <p:nvGrpSpPr>
          <p:cNvPr id="44" name="ea">
            <a:extLst>
              <a:ext uri="{FF2B5EF4-FFF2-40B4-BE49-F238E27FC236}">
                <a16:creationId xmlns:a16="http://schemas.microsoft.com/office/drawing/2014/main" id="{F7C6A023-410E-49A9-A51B-7AB5817AFA42}"/>
              </a:ext>
            </a:extLst>
          </p:cNvPr>
          <p:cNvGrpSpPr>
            <a:grpSpLocks/>
          </p:cNvGrpSpPr>
          <p:nvPr/>
        </p:nvGrpSpPr>
        <p:grpSpPr bwMode="auto">
          <a:xfrm>
            <a:off x="3325813" y="2406650"/>
            <a:ext cx="1612900" cy="2298700"/>
            <a:chOff x="3321200" y="2481937"/>
            <a:chExt cx="1613651" cy="2298486"/>
          </a:xfrm>
        </p:grpSpPr>
        <p:sp>
          <p:nvSpPr>
            <p:cNvPr id="10282" name="ea">
              <a:extLst>
                <a:ext uri="{FF2B5EF4-FFF2-40B4-BE49-F238E27FC236}">
                  <a16:creationId xmlns:a16="http://schemas.microsoft.com/office/drawing/2014/main" id="{3E2DC9F4-565A-4745-8100-F53D804B4893}"/>
                </a:ext>
              </a:extLst>
            </p:cNvPr>
            <p:cNvSpPr txBox="1">
              <a:spLocks noChangeArrowheads="1"/>
            </p:cNvSpPr>
            <p:nvPr/>
          </p:nvSpPr>
          <p:spPr bwMode="auto">
            <a:xfrm>
              <a:off x="3446989" y="2481937"/>
              <a:ext cx="1362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solidFill>
                    <a:schemeClr val="tx1"/>
                  </a:solidFill>
                </a:rPr>
                <a:t>ea</a:t>
              </a:r>
              <a:endParaRPr lang="en-GB" altLang="en-US" sz="13800" b="1">
                <a:solidFill>
                  <a:schemeClr val="tx1"/>
                </a:solidFill>
              </a:endParaRPr>
            </a:p>
          </p:txBody>
        </p:sp>
        <p:pic>
          <p:nvPicPr>
            <p:cNvPr id="10283" name="Picture 1">
              <a:extLst>
                <a:ext uri="{FF2B5EF4-FFF2-40B4-BE49-F238E27FC236}">
                  <a16:creationId xmlns:a16="http://schemas.microsoft.com/office/drawing/2014/main" id="{BC97B839-6001-467D-933A-2391E50C248C}"/>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321200" y="4027881"/>
              <a:ext cx="1613651" cy="752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 name="oy">
            <a:extLst>
              <a:ext uri="{FF2B5EF4-FFF2-40B4-BE49-F238E27FC236}">
                <a16:creationId xmlns:a16="http://schemas.microsoft.com/office/drawing/2014/main" id="{9D3C817F-93F0-4E37-A508-DB038D2D11FF}"/>
              </a:ext>
            </a:extLst>
          </p:cNvPr>
          <p:cNvGrpSpPr>
            <a:grpSpLocks/>
          </p:cNvGrpSpPr>
          <p:nvPr/>
        </p:nvGrpSpPr>
        <p:grpSpPr bwMode="auto">
          <a:xfrm>
            <a:off x="3486150" y="1936750"/>
            <a:ext cx="1454150" cy="3287713"/>
            <a:chOff x="3279775" y="643069"/>
            <a:chExt cx="1454150" cy="3287670"/>
          </a:xfrm>
        </p:grpSpPr>
        <p:sp>
          <p:nvSpPr>
            <p:cNvPr id="10280" name="oy">
              <a:extLst>
                <a:ext uri="{FF2B5EF4-FFF2-40B4-BE49-F238E27FC236}">
                  <a16:creationId xmlns:a16="http://schemas.microsoft.com/office/drawing/2014/main" id="{0144576D-6C6C-4578-93DF-30759B8554C7}"/>
                </a:ext>
              </a:extLst>
            </p:cNvPr>
            <p:cNvSpPr txBox="1">
              <a:spLocks noChangeArrowheads="1"/>
            </p:cNvSpPr>
            <p:nvPr/>
          </p:nvSpPr>
          <p:spPr bwMode="auto">
            <a:xfrm>
              <a:off x="3279775" y="643069"/>
              <a:ext cx="14541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solidFill>
                    <a:schemeClr val="tx1"/>
                  </a:solidFill>
                </a:rPr>
                <a:t>oy</a:t>
              </a:r>
              <a:endParaRPr lang="en-GB" altLang="en-US" sz="13800" b="1">
                <a:solidFill>
                  <a:schemeClr val="tx1"/>
                </a:solidFill>
              </a:endParaRPr>
            </a:p>
          </p:txBody>
        </p:sp>
        <p:pic>
          <p:nvPicPr>
            <p:cNvPr id="10281" name="Picture 7">
              <a:extLst>
                <a:ext uri="{FF2B5EF4-FFF2-40B4-BE49-F238E27FC236}">
                  <a16:creationId xmlns:a16="http://schemas.microsoft.com/office/drawing/2014/main" id="{1353C033-3448-456A-9022-E62E9B7EF46E}"/>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679731" y="2187426"/>
              <a:ext cx="618246" cy="17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 name="ie">
            <a:extLst>
              <a:ext uri="{FF2B5EF4-FFF2-40B4-BE49-F238E27FC236}">
                <a16:creationId xmlns:a16="http://schemas.microsoft.com/office/drawing/2014/main" id="{0646C867-2621-43B3-92F3-59948EEBD469}"/>
              </a:ext>
            </a:extLst>
          </p:cNvPr>
          <p:cNvGrpSpPr>
            <a:grpSpLocks/>
          </p:cNvGrpSpPr>
          <p:nvPr/>
        </p:nvGrpSpPr>
        <p:grpSpPr bwMode="auto">
          <a:xfrm>
            <a:off x="3605213" y="2292350"/>
            <a:ext cx="1069975" cy="2847975"/>
            <a:chOff x="5254096" y="4043009"/>
            <a:chExt cx="1069975" cy="2848414"/>
          </a:xfrm>
        </p:grpSpPr>
        <p:sp>
          <p:nvSpPr>
            <p:cNvPr id="10278" name="ie">
              <a:extLst>
                <a:ext uri="{FF2B5EF4-FFF2-40B4-BE49-F238E27FC236}">
                  <a16:creationId xmlns:a16="http://schemas.microsoft.com/office/drawing/2014/main" id="{34FBA2D0-AAC0-4EC8-8E5F-6BB5BB7F7B78}"/>
                </a:ext>
              </a:extLst>
            </p:cNvPr>
            <p:cNvSpPr txBox="1">
              <a:spLocks noChangeArrowheads="1"/>
            </p:cNvSpPr>
            <p:nvPr/>
          </p:nvSpPr>
          <p:spPr bwMode="auto">
            <a:xfrm>
              <a:off x="5254096" y="4043009"/>
              <a:ext cx="10699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solidFill>
                    <a:schemeClr val="tx1"/>
                  </a:solidFill>
                </a:rPr>
                <a:t>ie</a:t>
              </a:r>
            </a:p>
          </p:txBody>
        </p:sp>
        <p:pic>
          <p:nvPicPr>
            <p:cNvPr id="10279" name="Picture 9">
              <a:extLst>
                <a:ext uri="{FF2B5EF4-FFF2-40B4-BE49-F238E27FC236}">
                  <a16:creationId xmlns:a16="http://schemas.microsoft.com/office/drawing/2014/main" id="{9327E973-12B9-4F81-80E8-A203F777AF1B}"/>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555539" y="5391236"/>
              <a:ext cx="419276"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3" name="ay">
            <a:extLst>
              <a:ext uri="{FF2B5EF4-FFF2-40B4-BE49-F238E27FC236}">
                <a16:creationId xmlns:a16="http://schemas.microsoft.com/office/drawing/2014/main" id="{213669C0-7AF5-4438-9518-F9B207B98D39}"/>
              </a:ext>
            </a:extLst>
          </p:cNvPr>
          <p:cNvGrpSpPr>
            <a:grpSpLocks/>
          </p:cNvGrpSpPr>
          <p:nvPr/>
        </p:nvGrpSpPr>
        <p:grpSpPr bwMode="auto">
          <a:xfrm>
            <a:off x="3465513" y="2232025"/>
            <a:ext cx="1454150" cy="2803525"/>
            <a:chOff x="5348662" y="4277519"/>
            <a:chExt cx="1454150" cy="2802784"/>
          </a:xfrm>
        </p:grpSpPr>
        <p:sp>
          <p:nvSpPr>
            <p:cNvPr id="10276" name="oy">
              <a:extLst>
                <a:ext uri="{FF2B5EF4-FFF2-40B4-BE49-F238E27FC236}">
                  <a16:creationId xmlns:a16="http://schemas.microsoft.com/office/drawing/2014/main" id="{C350A323-7070-4F4A-B031-A5AD0DD252C4}"/>
                </a:ext>
              </a:extLst>
            </p:cNvPr>
            <p:cNvSpPr txBox="1">
              <a:spLocks noChangeArrowheads="1"/>
            </p:cNvSpPr>
            <p:nvPr/>
          </p:nvSpPr>
          <p:spPr bwMode="auto">
            <a:xfrm>
              <a:off x="5348662" y="4277519"/>
              <a:ext cx="14541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solidFill>
                    <a:schemeClr val="tx1"/>
                  </a:solidFill>
                </a:rPr>
                <a:t>ay</a:t>
              </a:r>
              <a:endParaRPr lang="en-GB" altLang="en-US" sz="13800" b="1">
                <a:solidFill>
                  <a:schemeClr val="tx1"/>
                </a:solidFill>
              </a:endParaRPr>
            </a:p>
          </p:txBody>
        </p:sp>
        <p:pic>
          <p:nvPicPr>
            <p:cNvPr id="10277" name="Picture 11">
              <a:extLst>
                <a:ext uri="{FF2B5EF4-FFF2-40B4-BE49-F238E27FC236}">
                  <a16:creationId xmlns:a16="http://schemas.microsoft.com/office/drawing/2014/main" id="{A0FC1B6A-FC45-46B2-B88A-8944527D3B05}"/>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409346" y="5779294"/>
              <a:ext cx="1189157" cy="130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4" name="a_e">
            <a:extLst>
              <a:ext uri="{FF2B5EF4-FFF2-40B4-BE49-F238E27FC236}">
                <a16:creationId xmlns:a16="http://schemas.microsoft.com/office/drawing/2014/main" id="{3C0BA284-102F-4F2B-B27B-FDE374596345}"/>
              </a:ext>
            </a:extLst>
          </p:cNvPr>
          <p:cNvGrpSpPr>
            <a:grpSpLocks/>
          </p:cNvGrpSpPr>
          <p:nvPr/>
        </p:nvGrpSpPr>
        <p:grpSpPr bwMode="auto">
          <a:xfrm>
            <a:off x="3175000" y="2252663"/>
            <a:ext cx="2035175" cy="3424237"/>
            <a:chOff x="3441021" y="2481937"/>
            <a:chExt cx="2035031" cy="3423919"/>
          </a:xfrm>
        </p:grpSpPr>
        <p:sp>
          <p:nvSpPr>
            <p:cNvPr id="10274" name="ea">
              <a:extLst>
                <a:ext uri="{FF2B5EF4-FFF2-40B4-BE49-F238E27FC236}">
                  <a16:creationId xmlns:a16="http://schemas.microsoft.com/office/drawing/2014/main" id="{9B62E906-EB40-49ED-BAB1-7C597CDE80A0}"/>
                </a:ext>
              </a:extLst>
            </p:cNvPr>
            <p:cNvSpPr txBox="1">
              <a:spLocks noChangeArrowheads="1"/>
            </p:cNvSpPr>
            <p:nvPr/>
          </p:nvSpPr>
          <p:spPr bwMode="auto">
            <a:xfrm>
              <a:off x="3446989" y="2481937"/>
              <a:ext cx="2029063" cy="144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solidFill>
                    <a:schemeClr val="tx1"/>
                  </a:solidFill>
                </a:rPr>
                <a:t>a_e</a:t>
              </a:r>
              <a:endParaRPr lang="en-GB" altLang="en-US" sz="13800" b="1">
                <a:solidFill>
                  <a:schemeClr val="tx1"/>
                </a:solidFill>
              </a:endParaRPr>
            </a:p>
          </p:txBody>
        </p:sp>
        <p:pic>
          <p:nvPicPr>
            <p:cNvPr id="10275" name="Picture 1">
              <a:extLst>
                <a:ext uri="{FF2B5EF4-FFF2-40B4-BE49-F238E27FC236}">
                  <a16:creationId xmlns:a16="http://schemas.microsoft.com/office/drawing/2014/main" id="{A1C8D6AB-488E-49D1-94C0-C1A60C2099F8}"/>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3441021" y="3330334"/>
              <a:ext cx="1822207" cy="257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7" name="i_e">
            <a:extLst>
              <a:ext uri="{FF2B5EF4-FFF2-40B4-BE49-F238E27FC236}">
                <a16:creationId xmlns:a16="http://schemas.microsoft.com/office/drawing/2014/main" id="{99E00273-3B28-4732-B7DC-31CDDDFD9D98}"/>
              </a:ext>
            </a:extLst>
          </p:cNvPr>
          <p:cNvGrpSpPr>
            <a:grpSpLocks/>
          </p:cNvGrpSpPr>
          <p:nvPr/>
        </p:nvGrpSpPr>
        <p:grpSpPr bwMode="auto">
          <a:xfrm>
            <a:off x="3306763" y="2216150"/>
            <a:ext cx="1743075" cy="3008313"/>
            <a:chOff x="3441021" y="2481937"/>
            <a:chExt cx="1742218" cy="3008034"/>
          </a:xfrm>
        </p:grpSpPr>
        <p:sp>
          <p:nvSpPr>
            <p:cNvPr id="10272" name="ea">
              <a:extLst>
                <a:ext uri="{FF2B5EF4-FFF2-40B4-BE49-F238E27FC236}">
                  <a16:creationId xmlns:a16="http://schemas.microsoft.com/office/drawing/2014/main" id="{44EDF204-BFE9-44BB-9A4C-0025E190B2A7}"/>
                </a:ext>
              </a:extLst>
            </p:cNvPr>
            <p:cNvSpPr txBox="1">
              <a:spLocks noChangeArrowheads="1"/>
            </p:cNvSpPr>
            <p:nvPr/>
          </p:nvSpPr>
          <p:spPr bwMode="auto">
            <a:xfrm>
              <a:off x="3446989" y="2481937"/>
              <a:ext cx="1736250" cy="144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solidFill>
                    <a:schemeClr val="tx1"/>
                  </a:solidFill>
                </a:rPr>
                <a:t>i_e</a:t>
              </a:r>
              <a:endParaRPr lang="en-GB" altLang="en-US" sz="13800" b="1">
                <a:solidFill>
                  <a:schemeClr val="tx1"/>
                </a:solidFill>
              </a:endParaRPr>
            </a:p>
          </p:txBody>
        </p:sp>
        <p:pic>
          <p:nvPicPr>
            <p:cNvPr id="10273" name="Picture 1">
              <a:extLst>
                <a:ext uri="{FF2B5EF4-FFF2-40B4-BE49-F238E27FC236}">
                  <a16:creationId xmlns:a16="http://schemas.microsoft.com/office/drawing/2014/main" id="{16677EEF-0B19-4FCE-B5C8-04A24F8EBBA5}"/>
                </a:ext>
              </a:extLst>
            </p:cNvPr>
            <p:cNvPicPr>
              <a:picLocks noChangeAspect="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3441021" y="3938835"/>
              <a:ext cx="1597275" cy="155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0" name="o_e">
            <a:extLst>
              <a:ext uri="{FF2B5EF4-FFF2-40B4-BE49-F238E27FC236}">
                <a16:creationId xmlns:a16="http://schemas.microsoft.com/office/drawing/2014/main" id="{2FCBB3A6-B76C-4043-B760-769F9B3D432D}"/>
              </a:ext>
            </a:extLst>
          </p:cNvPr>
          <p:cNvGrpSpPr>
            <a:grpSpLocks/>
          </p:cNvGrpSpPr>
          <p:nvPr/>
        </p:nvGrpSpPr>
        <p:grpSpPr bwMode="auto">
          <a:xfrm>
            <a:off x="3173413" y="2224088"/>
            <a:ext cx="1984375" cy="3008312"/>
            <a:chOff x="3446989" y="2481937"/>
            <a:chExt cx="1983863" cy="3008034"/>
          </a:xfrm>
        </p:grpSpPr>
        <p:sp>
          <p:nvSpPr>
            <p:cNvPr id="10270" name="ea">
              <a:extLst>
                <a:ext uri="{FF2B5EF4-FFF2-40B4-BE49-F238E27FC236}">
                  <a16:creationId xmlns:a16="http://schemas.microsoft.com/office/drawing/2014/main" id="{80AB3943-C07D-4C4B-B6F6-2B6F8C950FEB}"/>
                </a:ext>
              </a:extLst>
            </p:cNvPr>
            <p:cNvSpPr txBox="1">
              <a:spLocks noChangeArrowheads="1"/>
            </p:cNvSpPr>
            <p:nvPr/>
          </p:nvSpPr>
          <p:spPr bwMode="auto">
            <a:xfrm>
              <a:off x="3446989" y="2481937"/>
              <a:ext cx="1983863" cy="144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solidFill>
                    <a:schemeClr val="tx1"/>
                  </a:solidFill>
                </a:rPr>
                <a:t>o_e</a:t>
              </a:r>
              <a:endParaRPr lang="en-GB" altLang="en-US" sz="13800" b="1">
                <a:solidFill>
                  <a:schemeClr val="tx1"/>
                </a:solidFill>
              </a:endParaRPr>
            </a:p>
          </p:txBody>
        </p:sp>
        <p:pic>
          <p:nvPicPr>
            <p:cNvPr id="10271" name="Picture 1">
              <a:extLst>
                <a:ext uri="{FF2B5EF4-FFF2-40B4-BE49-F238E27FC236}">
                  <a16:creationId xmlns:a16="http://schemas.microsoft.com/office/drawing/2014/main" id="{F9493B83-5B9F-4011-ADBF-98661A417220}"/>
                </a:ext>
              </a:extLst>
            </p:cNvPr>
            <p:cNvPicPr>
              <a:picLocks noChangeAspect="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240432" y="3938835"/>
              <a:ext cx="346501" cy="155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 name="u_e">
            <a:extLst>
              <a:ext uri="{FF2B5EF4-FFF2-40B4-BE49-F238E27FC236}">
                <a16:creationId xmlns:a16="http://schemas.microsoft.com/office/drawing/2014/main" id="{7BD22C02-D191-4A29-AB8D-AA49BDFAA2F9}"/>
              </a:ext>
            </a:extLst>
          </p:cNvPr>
          <p:cNvGrpSpPr>
            <a:grpSpLocks/>
          </p:cNvGrpSpPr>
          <p:nvPr/>
        </p:nvGrpSpPr>
        <p:grpSpPr bwMode="auto">
          <a:xfrm>
            <a:off x="3136900" y="2235200"/>
            <a:ext cx="2035175" cy="2698750"/>
            <a:chOff x="3446989" y="2481937"/>
            <a:chExt cx="2035610" cy="2697686"/>
          </a:xfrm>
        </p:grpSpPr>
        <p:sp>
          <p:nvSpPr>
            <p:cNvPr id="10268" name="ea">
              <a:extLst>
                <a:ext uri="{FF2B5EF4-FFF2-40B4-BE49-F238E27FC236}">
                  <a16:creationId xmlns:a16="http://schemas.microsoft.com/office/drawing/2014/main" id="{98432576-32F7-4788-B511-7335BBC45176}"/>
                </a:ext>
              </a:extLst>
            </p:cNvPr>
            <p:cNvSpPr txBox="1">
              <a:spLocks noChangeArrowheads="1"/>
            </p:cNvSpPr>
            <p:nvPr/>
          </p:nvSpPr>
          <p:spPr bwMode="auto">
            <a:xfrm>
              <a:off x="3446989" y="2481937"/>
              <a:ext cx="2035610" cy="144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solidFill>
                    <a:schemeClr val="tx1"/>
                  </a:solidFill>
                </a:rPr>
                <a:t>u_e</a:t>
              </a:r>
              <a:endParaRPr lang="en-GB" altLang="en-US" sz="13800" b="1">
                <a:solidFill>
                  <a:schemeClr val="tx1"/>
                </a:solidFill>
              </a:endParaRPr>
            </a:p>
          </p:txBody>
        </p:sp>
        <p:pic>
          <p:nvPicPr>
            <p:cNvPr id="10269" name="Picture 1">
              <a:extLst>
                <a:ext uri="{FF2B5EF4-FFF2-40B4-BE49-F238E27FC236}">
                  <a16:creationId xmlns:a16="http://schemas.microsoft.com/office/drawing/2014/main" id="{9C381908-6371-4A77-9272-EB205756DA54}"/>
                </a:ext>
              </a:extLst>
            </p:cNvPr>
            <p:cNvPicPr>
              <a:picLocks noChangeAspect="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3866557" y="4249183"/>
              <a:ext cx="1094252" cy="93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 name="e_e">
            <a:extLst>
              <a:ext uri="{FF2B5EF4-FFF2-40B4-BE49-F238E27FC236}">
                <a16:creationId xmlns:a16="http://schemas.microsoft.com/office/drawing/2014/main" id="{F5BCB761-F5DE-4C61-9314-61E7F1C3AF5E}"/>
              </a:ext>
            </a:extLst>
          </p:cNvPr>
          <p:cNvGrpSpPr>
            <a:grpSpLocks/>
          </p:cNvGrpSpPr>
          <p:nvPr/>
        </p:nvGrpSpPr>
        <p:grpSpPr bwMode="auto">
          <a:xfrm>
            <a:off x="3244850" y="2174875"/>
            <a:ext cx="1920875" cy="2978150"/>
            <a:chOff x="3446989" y="2481937"/>
            <a:chExt cx="1920224" cy="2978591"/>
          </a:xfrm>
        </p:grpSpPr>
        <p:sp>
          <p:nvSpPr>
            <p:cNvPr id="10266" name="ea">
              <a:extLst>
                <a:ext uri="{FF2B5EF4-FFF2-40B4-BE49-F238E27FC236}">
                  <a16:creationId xmlns:a16="http://schemas.microsoft.com/office/drawing/2014/main" id="{B3A984E6-4B11-42EA-8CDF-F3CEA5FE79C8}"/>
                </a:ext>
              </a:extLst>
            </p:cNvPr>
            <p:cNvSpPr txBox="1">
              <a:spLocks noChangeArrowheads="1"/>
            </p:cNvSpPr>
            <p:nvPr/>
          </p:nvSpPr>
          <p:spPr bwMode="auto">
            <a:xfrm>
              <a:off x="3446989" y="2481937"/>
              <a:ext cx="1920224" cy="144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solidFill>
                    <a:schemeClr val="tx1"/>
                  </a:solidFill>
                </a:rPr>
                <a:t>e_e</a:t>
              </a:r>
              <a:endParaRPr lang="en-GB" altLang="en-US" sz="13800" b="1">
                <a:solidFill>
                  <a:schemeClr val="tx1"/>
                </a:solidFill>
              </a:endParaRPr>
            </a:p>
          </p:txBody>
        </p:sp>
        <p:pic>
          <p:nvPicPr>
            <p:cNvPr id="10267" name="Picture 1">
              <a:extLst>
                <a:ext uri="{FF2B5EF4-FFF2-40B4-BE49-F238E27FC236}">
                  <a16:creationId xmlns:a16="http://schemas.microsoft.com/office/drawing/2014/main" id="{0DD06031-1337-422F-9206-64EA3E6ACA37}"/>
                </a:ext>
              </a:extLst>
            </p:cNvPr>
            <p:cNvPicPr>
              <a:picLocks noChangeAspect="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3936114" y="3968278"/>
              <a:ext cx="955138"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9" name="ou">
            <a:extLst>
              <a:ext uri="{FF2B5EF4-FFF2-40B4-BE49-F238E27FC236}">
                <a16:creationId xmlns:a16="http://schemas.microsoft.com/office/drawing/2014/main" id="{2C690F5E-DCF8-47F4-AFBB-8F5F2776A6FB}"/>
              </a:ext>
            </a:extLst>
          </p:cNvPr>
          <p:cNvGrpSpPr>
            <a:grpSpLocks/>
          </p:cNvGrpSpPr>
          <p:nvPr/>
        </p:nvGrpSpPr>
        <p:grpSpPr bwMode="auto">
          <a:xfrm>
            <a:off x="3371850" y="2249488"/>
            <a:ext cx="1514475" cy="2547937"/>
            <a:chOff x="3727006" y="2481937"/>
            <a:chExt cx="1512828" cy="2547437"/>
          </a:xfrm>
        </p:grpSpPr>
        <p:sp>
          <p:nvSpPr>
            <p:cNvPr id="10264" name="ea">
              <a:extLst>
                <a:ext uri="{FF2B5EF4-FFF2-40B4-BE49-F238E27FC236}">
                  <a16:creationId xmlns:a16="http://schemas.microsoft.com/office/drawing/2014/main" id="{D3D9CF7C-6214-4F51-9261-39A521E94E6A}"/>
                </a:ext>
              </a:extLst>
            </p:cNvPr>
            <p:cNvSpPr txBox="1">
              <a:spLocks noChangeArrowheads="1"/>
            </p:cNvSpPr>
            <p:nvPr/>
          </p:nvSpPr>
          <p:spPr bwMode="auto">
            <a:xfrm>
              <a:off x="3779409" y="2481937"/>
              <a:ext cx="1434521" cy="144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solidFill>
                    <a:schemeClr val="tx1"/>
                  </a:solidFill>
                </a:rPr>
                <a:t>ou</a:t>
              </a:r>
              <a:endParaRPr lang="en-GB" altLang="en-US" sz="13800" b="1">
                <a:solidFill>
                  <a:schemeClr val="tx1"/>
                </a:solidFill>
              </a:endParaRPr>
            </a:p>
          </p:txBody>
        </p:sp>
        <p:pic>
          <p:nvPicPr>
            <p:cNvPr id="10265" name="Picture 1">
              <a:extLst>
                <a:ext uri="{FF2B5EF4-FFF2-40B4-BE49-F238E27FC236}">
                  <a16:creationId xmlns:a16="http://schemas.microsoft.com/office/drawing/2014/main" id="{B99E1E8D-C83B-45D2-B02C-857E8293BCFF}"/>
                </a:ext>
              </a:extLst>
            </p:cNvPr>
            <p:cNvPicPr>
              <a:picLocks noChangeAspect="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3727006" y="4063999"/>
              <a:ext cx="1512828" cy="9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 name="ir">
            <a:extLst>
              <a:ext uri="{FF2B5EF4-FFF2-40B4-BE49-F238E27FC236}">
                <a16:creationId xmlns:a16="http://schemas.microsoft.com/office/drawing/2014/main" id="{A85078B2-55C8-4962-AF58-03D359415A8C}"/>
              </a:ext>
            </a:extLst>
          </p:cNvPr>
          <p:cNvGrpSpPr>
            <a:grpSpLocks/>
          </p:cNvGrpSpPr>
          <p:nvPr/>
        </p:nvGrpSpPr>
        <p:grpSpPr bwMode="auto">
          <a:xfrm>
            <a:off x="3616325" y="2205038"/>
            <a:ext cx="1027113" cy="2838450"/>
            <a:chOff x="3779409" y="2481937"/>
            <a:chExt cx="1026727" cy="2838683"/>
          </a:xfrm>
        </p:grpSpPr>
        <p:sp>
          <p:nvSpPr>
            <p:cNvPr id="10262" name="ea">
              <a:extLst>
                <a:ext uri="{FF2B5EF4-FFF2-40B4-BE49-F238E27FC236}">
                  <a16:creationId xmlns:a16="http://schemas.microsoft.com/office/drawing/2014/main" id="{BC179230-1275-4A49-9408-A8878FDB109D}"/>
                </a:ext>
              </a:extLst>
            </p:cNvPr>
            <p:cNvSpPr txBox="1">
              <a:spLocks noChangeArrowheads="1"/>
            </p:cNvSpPr>
            <p:nvPr/>
          </p:nvSpPr>
          <p:spPr bwMode="auto">
            <a:xfrm>
              <a:off x="3779409" y="2481937"/>
              <a:ext cx="1026727" cy="144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solidFill>
                    <a:schemeClr val="tx1"/>
                  </a:solidFill>
                </a:rPr>
                <a:t>ir</a:t>
              </a:r>
              <a:endParaRPr lang="en-GB" altLang="en-US" sz="13800" b="1">
                <a:solidFill>
                  <a:schemeClr val="tx1"/>
                </a:solidFill>
              </a:endParaRPr>
            </a:p>
          </p:txBody>
        </p:sp>
        <p:pic>
          <p:nvPicPr>
            <p:cNvPr id="10263" name="Picture 1">
              <a:extLst>
                <a:ext uri="{FF2B5EF4-FFF2-40B4-BE49-F238E27FC236}">
                  <a16:creationId xmlns:a16="http://schemas.microsoft.com/office/drawing/2014/main" id="{6CEBE30F-E778-4990-896F-EE1AF7E14A6E}"/>
                </a:ext>
              </a:extLst>
            </p:cNvPr>
            <p:cNvPicPr>
              <a:picLocks noChangeAspect="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4103309" y="3888265"/>
              <a:ext cx="495313" cy="143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 name="could">
            <a:extLst>
              <a:ext uri="{FF2B5EF4-FFF2-40B4-BE49-F238E27FC236}">
                <a16:creationId xmlns:a16="http://schemas.microsoft.com/office/drawing/2014/main" id="{B050794F-4A7B-48BD-A592-919AD25E5C13}"/>
              </a:ext>
            </a:extLst>
          </p:cNvPr>
          <p:cNvSpPr txBox="1">
            <a:spLocks noChangeArrowheads="1"/>
          </p:cNvSpPr>
          <p:nvPr/>
        </p:nvSpPr>
        <p:spPr bwMode="auto">
          <a:xfrm>
            <a:off x="6110036" y="3395444"/>
            <a:ext cx="20462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5400" b="1" dirty="0">
                <a:solidFill>
                  <a:schemeClr val="tx1"/>
                </a:solidFill>
              </a:rPr>
              <a:t>many</a:t>
            </a:r>
          </a:p>
        </p:txBody>
      </p:sp>
      <p:sp>
        <p:nvSpPr>
          <p:cNvPr id="52" name="could">
            <a:extLst>
              <a:ext uri="{FF2B5EF4-FFF2-40B4-BE49-F238E27FC236}">
                <a16:creationId xmlns:a16="http://schemas.microsoft.com/office/drawing/2014/main" id="{BA7FEFDB-EA8D-4DC8-B395-C92A2F73798F}"/>
              </a:ext>
            </a:extLst>
          </p:cNvPr>
          <p:cNvSpPr txBox="1">
            <a:spLocks noChangeArrowheads="1"/>
          </p:cNvSpPr>
          <p:nvPr/>
        </p:nvSpPr>
        <p:spPr bwMode="auto">
          <a:xfrm>
            <a:off x="6110036" y="3503463"/>
            <a:ext cx="20462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4000" b="1" dirty="0">
                <a:solidFill>
                  <a:schemeClr val="tx1"/>
                </a:solidFill>
              </a:rPr>
              <a:t>laughed</a:t>
            </a:r>
          </a:p>
        </p:txBody>
      </p:sp>
      <p:grpSp>
        <p:nvGrpSpPr>
          <p:cNvPr id="56" name="ir">
            <a:extLst>
              <a:ext uri="{FF2B5EF4-FFF2-40B4-BE49-F238E27FC236}">
                <a16:creationId xmlns:a16="http://schemas.microsoft.com/office/drawing/2014/main" id="{DEC9E00A-67A0-426E-85C8-07E709EEC5AC}"/>
              </a:ext>
            </a:extLst>
          </p:cNvPr>
          <p:cNvGrpSpPr>
            <a:grpSpLocks/>
          </p:cNvGrpSpPr>
          <p:nvPr/>
        </p:nvGrpSpPr>
        <p:grpSpPr bwMode="auto">
          <a:xfrm>
            <a:off x="3449941" y="2147714"/>
            <a:ext cx="1370888" cy="3107436"/>
            <a:chOff x="3779409" y="2481937"/>
            <a:chExt cx="1370373" cy="3107692"/>
          </a:xfrm>
        </p:grpSpPr>
        <p:sp>
          <p:nvSpPr>
            <p:cNvPr id="57" name="ea">
              <a:extLst>
                <a:ext uri="{FF2B5EF4-FFF2-40B4-BE49-F238E27FC236}">
                  <a16:creationId xmlns:a16="http://schemas.microsoft.com/office/drawing/2014/main" id="{DF5D37E0-BC6F-4CCA-B71A-FB3EFEBBD517}"/>
                </a:ext>
              </a:extLst>
            </p:cNvPr>
            <p:cNvSpPr txBox="1">
              <a:spLocks noChangeArrowheads="1"/>
            </p:cNvSpPr>
            <p:nvPr/>
          </p:nvSpPr>
          <p:spPr bwMode="auto">
            <a:xfrm>
              <a:off x="3779409" y="2481937"/>
              <a:ext cx="1370373" cy="144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dirty="0" err="1">
                  <a:solidFill>
                    <a:schemeClr val="tx1"/>
                  </a:solidFill>
                </a:rPr>
                <a:t>ue</a:t>
              </a:r>
              <a:endParaRPr lang="en-GB" altLang="en-US" sz="13800" b="1" dirty="0">
                <a:solidFill>
                  <a:schemeClr val="tx1"/>
                </a:solidFill>
              </a:endParaRPr>
            </a:p>
          </p:txBody>
        </p:sp>
        <p:pic>
          <p:nvPicPr>
            <p:cNvPr id="58" name="Picture 1">
              <a:extLst>
                <a:ext uri="{FF2B5EF4-FFF2-40B4-BE49-F238E27FC236}">
                  <a16:creationId xmlns:a16="http://schemas.microsoft.com/office/drawing/2014/main" id="{27E0F081-77BF-4750-B315-7A2D94441A61}"/>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bwMode="auto">
            <a:xfrm>
              <a:off x="4036221" y="3765426"/>
              <a:ext cx="937675" cy="182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665574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nodeType="clickPar">
                      <p:stCondLst>
                        <p:cond delay="0"/>
                      </p:stCondLst>
                      <p:childTnLst>
                        <p:par>
                          <p:cTn id="4" fill="hold" nodeType="afterGroup">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500"/>
                                        <p:tgtEl>
                                          <p:spTgt spid="52"/>
                                        </p:tgtEl>
                                      </p:cBhvr>
                                    </p:animEffect>
                                  </p:childTnLst>
                                </p:cTn>
                              </p:par>
                            </p:childTnLst>
                          </p:cTn>
                        </p:par>
                        <p:par>
                          <p:cTn id="8" fill="hold">
                            <p:stCondLst>
                              <p:cond delay="1500"/>
                            </p:stCondLst>
                            <p:childTnLst>
                              <p:par>
                                <p:cTn id="9" presetID="10" presetClass="exit" presetSubtype="0" fill="hold" grpId="0" nodeType="afterEffect">
                                  <p:stCondLst>
                                    <p:cond delay="0"/>
                                  </p:stCondLst>
                                  <p:childTnLst>
                                    <p:animEffect transition="out" filter="fade">
                                      <p:cBhvr>
                                        <p:cTn id="10" dur="500"/>
                                        <p:tgtEl>
                                          <p:spTgt spid="52"/>
                                        </p:tgtEl>
                                      </p:cBhvr>
                                    </p:animEffect>
                                    <p:set>
                                      <p:cBhvr>
                                        <p:cTn id="11" dur="1" fill="hold">
                                          <p:stCondLst>
                                            <p:cond delay="499"/>
                                          </p:stCondLst>
                                        </p:cTn>
                                        <p:tgtEl>
                                          <p:spTgt spid="52"/>
                                        </p:tgtEl>
                                        <p:attrNameLst>
                                          <p:attrName>style.visibility</p:attrName>
                                        </p:attrNameLst>
                                      </p:cBhvr>
                                      <p:to>
                                        <p:strVal val="hidden"/>
                                      </p:to>
                                    </p:set>
                                  </p:childTnLst>
                                </p:cTn>
                              </p:par>
                            </p:childTnLst>
                          </p:cTn>
                        </p:par>
                        <p:par>
                          <p:cTn id="12" fill="hold">
                            <p:stCondLst>
                              <p:cond delay="2000"/>
                            </p:stCondLst>
                            <p:childTnLst>
                              <p:par>
                                <p:cTn id="13" presetID="10" presetClass="entr" presetSubtype="0" fill="hold" grpId="1"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1500"/>
                                        <p:tgtEl>
                                          <p:spTgt spid="75"/>
                                        </p:tgtEl>
                                      </p:cBhvr>
                                    </p:animEffect>
                                  </p:childTnLst>
                                </p:cTn>
                              </p:par>
                            </p:childTnLst>
                          </p:cTn>
                        </p:par>
                        <p:par>
                          <p:cTn id="16" fill="hold" nodeType="afterGroup">
                            <p:stCondLst>
                              <p:cond delay="3500"/>
                            </p:stCondLst>
                            <p:childTnLst>
                              <p:par>
                                <p:cTn id="17" presetID="10" presetClass="exit" presetSubtype="0" fill="hold" grpId="0" nodeType="afterEffect">
                                  <p:stCondLst>
                                    <p:cond delay="0"/>
                                  </p:stCondLst>
                                  <p:childTnLst>
                                    <p:animEffect transition="out" filter="fade">
                                      <p:cBhvr>
                                        <p:cTn id="18" dur="500"/>
                                        <p:tgtEl>
                                          <p:spTgt spid="75"/>
                                        </p:tgtEl>
                                      </p:cBhvr>
                                    </p:animEffect>
                                    <p:set>
                                      <p:cBhvr>
                                        <p:cTn id="19" dur="1" fill="hold">
                                          <p:stCondLst>
                                            <p:cond delay="499"/>
                                          </p:stCondLst>
                                        </p:cTn>
                                        <p:tgtEl>
                                          <p:spTgt spid="75"/>
                                        </p:tgtEl>
                                        <p:attrNameLst>
                                          <p:attrName>style.visibility</p:attrName>
                                        </p:attrNameLst>
                                      </p:cBhvr>
                                      <p:to>
                                        <p:strVal val="hidden"/>
                                      </p:to>
                                    </p:set>
                                  </p:childTnLst>
                                </p:cTn>
                              </p:par>
                            </p:childTnLst>
                          </p:cTn>
                        </p:par>
                        <p:par>
                          <p:cTn id="20" fill="hold">
                            <p:stCondLst>
                              <p:cond delay="4000"/>
                            </p:stCondLst>
                            <p:childTnLst>
                              <p:par>
                                <p:cTn id="21" presetID="10" presetClass="entr" presetSubtype="0" fill="hold" grpId="1"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500"/>
                                        <p:tgtEl>
                                          <p:spTgt spid="35"/>
                                        </p:tgtEl>
                                      </p:cBhvr>
                                    </p:animEffect>
                                  </p:childTnLst>
                                </p:cTn>
                              </p:par>
                            </p:childTnLst>
                          </p:cTn>
                        </p:par>
                        <p:par>
                          <p:cTn id="24" fill="hold">
                            <p:stCondLst>
                              <p:cond delay="5500"/>
                            </p:stCondLst>
                            <p:childTnLst>
                              <p:par>
                                <p:cTn id="25" presetID="10" presetClass="exit" presetSubtype="0" fill="hold" grpId="0" nodeType="afterEffect">
                                  <p:stCondLst>
                                    <p:cond delay="0"/>
                                  </p:stCondLst>
                                  <p:childTnLst>
                                    <p:animEffect transition="out" filter="fade">
                                      <p:cBhvr>
                                        <p:cTn id="26" dur="500"/>
                                        <p:tgtEl>
                                          <p:spTgt spid="35"/>
                                        </p:tgtEl>
                                      </p:cBhvr>
                                    </p:animEffect>
                                    <p:set>
                                      <p:cBhvr>
                                        <p:cTn id="27" dur="1" fill="hold">
                                          <p:stCondLst>
                                            <p:cond delay="499"/>
                                          </p:stCondLst>
                                        </p:cTn>
                                        <p:tgtEl>
                                          <p:spTgt spid="35"/>
                                        </p:tgtEl>
                                        <p:attrNameLst>
                                          <p:attrName>style.visibility</p:attrName>
                                        </p:attrNameLst>
                                      </p:cBhvr>
                                      <p:to>
                                        <p:strVal val="hidden"/>
                                      </p:to>
                                    </p:set>
                                  </p:childTnLst>
                                </p:cTn>
                              </p:par>
                            </p:childTnLst>
                          </p:cTn>
                        </p:par>
                        <p:par>
                          <p:cTn id="28" fill="hold">
                            <p:stCondLst>
                              <p:cond delay="6000"/>
                            </p:stCondLst>
                            <p:childTnLst>
                              <p:par>
                                <p:cTn id="29" presetID="10" presetClass="entr" presetSubtype="0" fill="hold" grpId="1"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1500"/>
                                        <p:tgtEl>
                                          <p:spTgt spid="51"/>
                                        </p:tgtEl>
                                      </p:cBhvr>
                                    </p:animEffect>
                                  </p:childTnLst>
                                </p:cTn>
                              </p:par>
                            </p:childTnLst>
                          </p:cTn>
                        </p:par>
                        <p:par>
                          <p:cTn id="32" fill="hold">
                            <p:stCondLst>
                              <p:cond delay="7500"/>
                            </p:stCondLst>
                            <p:childTnLst>
                              <p:par>
                                <p:cTn id="33" presetID="10" presetClass="exit" presetSubtype="0" fill="hold" grpId="0" nodeType="afterEffect">
                                  <p:stCondLst>
                                    <p:cond delay="0"/>
                                  </p:stCondLst>
                                  <p:childTnLst>
                                    <p:animEffect transition="out" filter="fade">
                                      <p:cBhvr>
                                        <p:cTn id="34" dur="500"/>
                                        <p:tgtEl>
                                          <p:spTgt spid="51"/>
                                        </p:tgtEl>
                                      </p:cBhvr>
                                    </p:animEffect>
                                    <p:set>
                                      <p:cBhvr>
                                        <p:cTn id="35"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6" restart="whenNotActive" fill="hold" evtFilter="cancelBubble" nodeType="interactiveSeq">
                <p:stCondLst>
                  <p:cond evt="onClick" delay="0">
                    <p:tgtEl>
                      <p:spTgt spid="41"/>
                    </p:tgtEl>
                  </p:cond>
                </p:stCondLst>
                <p:endSync evt="end" delay="0">
                  <p:rtn val="all"/>
                </p:endSync>
                <p:childTnLst>
                  <p:par>
                    <p:cTn id="37" fill="hold" nodeType="clickPar">
                      <p:stCondLst>
                        <p:cond delay="0"/>
                      </p:stCondLst>
                      <p:childTnLst>
                        <p:par>
                          <p:cTn id="38" fill="hold" nodeType="afterGroup">
                            <p:stCondLst>
                              <p:cond delay="0"/>
                            </p:stCondLst>
                            <p:childTnLst>
                              <p:par>
                                <p:cTn id="39" presetID="10" presetClass="entr" presetSubtype="0"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1500"/>
                                        <p:tgtEl>
                                          <p:spTgt spid="47"/>
                                        </p:tgtEl>
                                      </p:cBhvr>
                                    </p:animEffect>
                                  </p:childTnLst>
                                </p:cTn>
                              </p:par>
                            </p:childTnLst>
                          </p:cTn>
                        </p:par>
                        <p:par>
                          <p:cTn id="42" fill="hold" nodeType="afterGroup">
                            <p:stCondLst>
                              <p:cond delay="1500"/>
                            </p:stCondLst>
                            <p:childTnLst>
                              <p:par>
                                <p:cTn id="43" presetID="10" presetClass="exit" presetSubtype="0" fill="hold" nodeType="afterEffect">
                                  <p:stCondLst>
                                    <p:cond delay="0"/>
                                  </p:stCondLst>
                                  <p:childTnLst>
                                    <p:animEffect transition="out" filter="fade">
                                      <p:cBhvr>
                                        <p:cTn id="44" dur="500"/>
                                        <p:tgtEl>
                                          <p:spTgt spid="47"/>
                                        </p:tgtEl>
                                      </p:cBhvr>
                                    </p:animEffect>
                                    <p:set>
                                      <p:cBhvr>
                                        <p:cTn id="45" dur="1" fill="hold">
                                          <p:stCondLst>
                                            <p:cond delay="499"/>
                                          </p:stCondLst>
                                        </p:cTn>
                                        <p:tgtEl>
                                          <p:spTgt spid="47"/>
                                        </p:tgtEl>
                                        <p:attrNameLst>
                                          <p:attrName>style.visibility</p:attrName>
                                        </p:attrNameLst>
                                      </p:cBhvr>
                                      <p:to>
                                        <p:strVal val="hidden"/>
                                      </p:to>
                                    </p:set>
                                  </p:childTnLst>
                                </p:cTn>
                              </p:par>
                            </p:childTnLst>
                          </p:cTn>
                        </p:par>
                        <p:par>
                          <p:cTn id="46" fill="hold" nodeType="afterGroup">
                            <p:stCondLst>
                              <p:cond delay="2000"/>
                            </p:stCondLst>
                            <p:childTnLst>
                              <p:par>
                                <p:cTn id="47" presetID="10" presetClass="entr" presetSubtype="0"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1500"/>
                                        <p:tgtEl>
                                          <p:spTgt spid="44"/>
                                        </p:tgtEl>
                                      </p:cBhvr>
                                    </p:animEffect>
                                  </p:childTnLst>
                                </p:cTn>
                              </p:par>
                            </p:childTnLst>
                          </p:cTn>
                        </p:par>
                        <p:par>
                          <p:cTn id="50" fill="hold" nodeType="afterGroup">
                            <p:stCondLst>
                              <p:cond delay="3500"/>
                            </p:stCondLst>
                            <p:childTnLst>
                              <p:par>
                                <p:cTn id="51" presetID="10" presetClass="exit" presetSubtype="0" fill="hold" nodeType="afterEffect">
                                  <p:stCondLst>
                                    <p:cond delay="0"/>
                                  </p:stCondLst>
                                  <p:childTnLst>
                                    <p:animEffect transition="out" filter="fade">
                                      <p:cBhvr>
                                        <p:cTn id="52" dur="500"/>
                                        <p:tgtEl>
                                          <p:spTgt spid="44"/>
                                        </p:tgtEl>
                                      </p:cBhvr>
                                    </p:animEffect>
                                    <p:set>
                                      <p:cBhvr>
                                        <p:cTn id="53" dur="1" fill="hold">
                                          <p:stCondLst>
                                            <p:cond delay="499"/>
                                          </p:stCondLst>
                                        </p:cTn>
                                        <p:tgtEl>
                                          <p:spTgt spid="44"/>
                                        </p:tgtEl>
                                        <p:attrNameLst>
                                          <p:attrName>style.visibility</p:attrName>
                                        </p:attrNameLst>
                                      </p:cBhvr>
                                      <p:to>
                                        <p:strVal val="hidden"/>
                                      </p:to>
                                    </p:set>
                                  </p:childTnLst>
                                </p:cTn>
                              </p:par>
                            </p:childTnLst>
                          </p:cTn>
                        </p:par>
                        <p:par>
                          <p:cTn id="54" fill="hold" nodeType="afterGroup">
                            <p:stCondLst>
                              <p:cond delay="4000"/>
                            </p:stCondLst>
                            <p:childTnLst>
                              <p:par>
                                <p:cTn id="55" presetID="10" presetClass="entr" presetSubtype="0" fill="hold" nodeType="after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1500"/>
                                        <p:tgtEl>
                                          <p:spTgt spid="56"/>
                                        </p:tgtEl>
                                      </p:cBhvr>
                                    </p:animEffect>
                                  </p:childTnLst>
                                </p:cTn>
                              </p:par>
                            </p:childTnLst>
                          </p:cTn>
                        </p:par>
                        <p:par>
                          <p:cTn id="58" fill="hold">
                            <p:stCondLst>
                              <p:cond delay="5500"/>
                            </p:stCondLst>
                            <p:childTnLst>
                              <p:par>
                                <p:cTn id="59" presetID="10" presetClass="exit" presetSubtype="0" fill="hold" nodeType="afterEffect">
                                  <p:stCondLst>
                                    <p:cond delay="0"/>
                                  </p:stCondLst>
                                  <p:childTnLst>
                                    <p:animEffect transition="out" filter="fade">
                                      <p:cBhvr>
                                        <p:cTn id="60" dur="500"/>
                                        <p:tgtEl>
                                          <p:spTgt spid="56"/>
                                        </p:tgtEl>
                                      </p:cBhvr>
                                    </p:animEffect>
                                    <p:set>
                                      <p:cBhvr>
                                        <p:cTn id="61" dur="1" fill="hold">
                                          <p:stCondLst>
                                            <p:cond delay="499"/>
                                          </p:stCondLst>
                                        </p:cTn>
                                        <p:tgtEl>
                                          <p:spTgt spid="56"/>
                                        </p:tgtEl>
                                        <p:attrNameLst>
                                          <p:attrName>style.visibility</p:attrName>
                                        </p:attrNameLst>
                                      </p:cBhvr>
                                      <p:to>
                                        <p:strVal val="hidden"/>
                                      </p:to>
                                    </p:set>
                                  </p:childTnLst>
                                </p:cTn>
                              </p:par>
                            </p:childTnLst>
                          </p:cTn>
                        </p:par>
                        <p:par>
                          <p:cTn id="62" fill="hold">
                            <p:stCondLst>
                              <p:cond delay="6000"/>
                            </p:stCondLst>
                            <p:childTnLst>
                              <p:par>
                                <p:cTn id="63" presetID="1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500"/>
                                        <p:tgtEl>
                                          <p:spTgt spid="87"/>
                                        </p:tgtEl>
                                      </p:cBhvr>
                                    </p:animEffect>
                                  </p:childTnLst>
                                </p:cTn>
                              </p:par>
                            </p:childTnLst>
                          </p:cTn>
                        </p:par>
                        <p:par>
                          <p:cTn id="66" fill="hold" nodeType="afterGroup">
                            <p:stCondLst>
                              <p:cond delay="7500"/>
                            </p:stCondLst>
                            <p:childTnLst>
                              <p:par>
                                <p:cTn id="67" presetID="10" presetClass="exit" presetSubtype="0" fill="hold" nodeType="afterEffect">
                                  <p:stCondLst>
                                    <p:cond delay="0"/>
                                  </p:stCondLst>
                                  <p:childTnLst>
                                    <p:animEffect transition="out" filter="fade">
                                      <p:cBhvr>
                                        <p:cTn id="68" dur="500"/>
                                        <p:tgtEl>
                                          <p:spTgt spid="87"/>
                                        </p:tgtEl>
                                      </p:cBhvr>
                                    </p:animEffect>
                                    <p:set>
                                      <p:cBhvr>
                                        <p:cTn id="69" dur="1" fill="hold">
                                          <p:stCondLst>
                                            <p:cond delay="499"/>
                                          </p:stCondLst>
                                        </p:cTn>
                                        <p:tgtEl>
                                          <p:spTgt spid="87"/>
                                        </p:tgtEl>
                                        <p:attrNameLst>
                                          <p:attrName>style.visibility</p:attrName>
                                        </p:attrNameLst>
                                      </p:cBhvr>
                                      <p:to>
                                        <p:strVal val="hidden"/>
                                      </p:to>
                                    </p:set>
                                  </p:childTnLst>
                                </p:cTn>
                              </p:par>
                            </p:childTnLst>
                          </p:cTn>
                        </p:par>
                        <p:par>
                          <p:cTn id="70" fill="hold" nodeType="afterGroup">
                            <p:stCondLst>
                              <p:cond delay="8000"/>
                            </p:stCondLst>
                            <p:childTnLst>
                              <p:par>
                                <p:cTn id="71" presetID="10" presetClass="entr" presetSubtype="0" fill="hold"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500"/>
                                        <p:tgtEl>
                                          <p:spTgt spid="93"/>
                                        </p:tgtEl>
                                      </p:cBhvr>
                                    </p:animEffect>
                                  </p:childTnLst>
                                </p:cTn>
                              </p:par>
                            </p:childTnLst>
                          </p:cTn>
                        </p:par>
                        <p:par>
                          <p:cTn id="74" fill="hold" nodeType="afterGroup">
                            <p:stCondLst>
                              <p:cond delay="9500"/>
                            </p:stCondLst>
                            <p:childTnLst>
                              <p:par>
                                <p:cTn id="75" presetID="10" presetClass="exit" presetSubtype="0" fill="hold" nodeType="afterEffect">
                                  <p:stCondLst>
                                    <p:cond delay="0"/>
                                  </p:stCondLst>
                                  <p:childTnLst>
                                    <p:animEffect transition="out" filter="fade">
                                      <p:cBhvr>
                                        <p:cTn id="76" dur="500"/>
                                        <p:tgtEl>
                                          <p:spTgt spid="93"/>
                                        </p:tgtEl>
                                      </p:cBhvr>
                                    </p:animEffect>
                                    <p:set>
                                      <p:cBhvr>
                                        <p:cTn id="77" dur="1" fill="hold">
                                          <p:stCondLst>
                                            <p:cond delay="499"/>
                                          </p:stCondLst>
                                        </p:cTn>
                                        <p:tgtEl>
                                          <p:spTgt spid="93"/>
                                        </p:tgtEl>
                                        <p:attrNameLst>
                                          <p:attrName>style.visibility</p:attrName>
                                        </p:attrNameLst>
                                      </p:cBhvr>
                                      <p:to>
                                        <p:strVal val="hidden"/>
                                      </p:to>
                                    </p:set>
                                  </p:childTnLst>
                                </p:cTn>
                              </p:par>
                            </p:childTnLst>
                          </p:cTn>
                        </p:par>
                        <p:par>
                          <p:cTn id="78" fill="hold">
                            <p:stCondLst>
                              <p:cond delay="10000"/>
                            </p:stCondLst>
                            <p:childTnLst>
                              <p:par>
                                <p:cTn id="79" presetID="10" presetClass="entr" presetSubtype="0" fill="hold" nodeType="after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fade">
                                      <p:cBhvr>
                                        <p:cTn id="81" dur="1500"/>
                                        <p:tgtEl>
                                          <p:spTgt spid="53"/>
                                        </p:tgtEl>
                                      </p:cBhvr>
                                    </p:animEffect>
                                  </p:childTnLst>
                                </p:cTn>
                              </p:par>
                            </p:childTnLst>
                          </p:cTn>
                        </p:par>
                        <p:par>
                          <p:cTn id="82" fill="hold">
                            <p:stCondLst>
                              <p:cond delay="11500"/>
                            </p:stCondLst>
                            <p:childTnLst>
                              <p:par>
                                <p:cTn id="83" presetID="10" presetClass="exit" presetSubtype="0" fill="hold" nodeType="afterEffect">
                                  <p:stCondLst>
                                    <p:cond delay="0"/>
                                  </p:stCondLst>
                                  <p:childTnLst>
                                    <p:animEffect transition="out" filter="fade">
                                      <p:cBhvr>
                                        <p:cTn id="84" dur="500"/>
                                        <p:tgtEl>
                                          <p:spTgt spid="53"/>
                                        </p:tgtEl>
                                      </p:cBhvr>
                                    </p:animEffect>
                                    <p:set>
                                      <p:cBhvr>
                                        <p:cTn id="85" dur="1" fill="hold">
                                          <p:stCondLst>
                                            <p:cond delay="499"/>
                                          </p:stCondLst>
                                        </p:cTn>
                                        <p:tgtEl>
                                          <p:spTgt spid="53"/>
                                        </p:tgtEl>
                                        <p:attrNameLst>
                                          <p:attrName>style.visibility</p:attrName>
                                        </p:attrNameLst>
                                      </p:cBhvr>
                                      <p:to>
                                        <p:strVal val="hidden"/>
                                      </p:to>
                                    </p:set>
                                  </p:childTnLst>
                                </p:cTn>
                              </p:par>
                            </p:childTnLst>
                          </p:cTn>
                        </p:par>
                        <p:par>
                          <p:cTn id="86" fill="hold" nodeType="afterGroup">
                            <p:stCondLst>
                              <p:cond delay="12000"/>
                            </p:stCondLst>
                            <p:childTnLst>
                              <p:par>
                                <p:cTn id="87" presetID="10" presetClass="entr" presetSubtype="0" fill="hold" nodeType="afterEffect">
                                  <p:stCondLst>
                                    <p:cond delay="0"/>
                                  </p:stCondLst>
                                  <p:childTnLst>
                                    <p:set>
                                      <p:cBhvr>
                                        <p:cTn id="88" dur="1" fill="hold">
                                          <p:stCondLst>
                                            <p:cond delay="0"/>
                                          </p:stCondLst>
                                        </p:cTn>
                                        <p:tgtEl>
                                          <p:spTgt spid="96"/>
                                        </p:tgtEl>
                                        <p:attrNameLst>
                                          <p:attrName>style.visibility</p:attrName>
                                        </p:attrNameLst>
                                      </p:cBhvr>
                                      <p:to>
                                        <p:strVal val="visible"/>
                                      </p:to>
                                    </p:set>
                                    <p:animEffect transition="in" filter="fade">
                                      <p:cBhvr>
                                        <p:cTn id="89" dur="1500"/>
                                        <p:tgtEl>
                                          <p:spTgt spid="96"/>
                                        </p:tgtEl>
                                      </p:cBhvr>
                                    </p:animEffect>
                                  </p:childTnLst>
                                </p:cTn>
                              </p:par>
                            </p:childTnLst>
                          </p:cTn>
                        </p:par>
                        <p:par>
                          <p:cTn id="90" fill="hold" nodeType="afterGroup">
                            <p:stCondLst>
                              <p:cond delay="13500"/>
                            </p:stCondLst>
                            <p:childTnLst>
                              <p:par>
                                <p:cTn id="91" presetID="10" presetClass="exit" presetSubtype="0" fill="hold" nodeType="afterEffect">
                                  <p:stCondLst>
                                    <p:cond delay="0"/>
                                  </p:stCondLst>
                                  <p:childTnLst>
                                    <p:animEffect transition="out" filter="fade">
                                      <p:cBhvr>
                                        <p:cTn id="92" dur="500"/>
                                        <p:tgtEl>
                                          <p:spTgt spid="96"/>
                                        </p:tgtEl>
                                      </p:cBhvr>
                                    </p:animEffect>
                                    <p:set>
                                      <p:cBhvr>
                                        <p:cTn id="93" dur="1" fill="hold">
                                          <p:stCondLst>
                                            <p:cond delay="499"/>
                                          </p:stCondLst>
                                        </p:cTn>
                                        <p:tgtEl>
                                          <p:spTgt spid="96"/>
                                        </p:tgtEl>
                                        <p:attrNameLst>
                                          <p:attrName>style.visibility</p:attrName>
                                        </p:attrNameLst>
                                      </p:cBhvr>
                                      <p:to>
                                        <p:strVal val="hidden"/>
                                      </p:to>
                                    </p:set>
                                  </p:childTnLst>
                                </p:cTn>
                              </p:par>
                            </p:childTnLst>
                          </p:cTn>
                        </p:par>
                        <p:par>
                          <p:cTn id="94" fill="hold" nodeType="afterGroup">
                            <p:stCondLst>
                              <p:cond delay="14000"/>
                            </p:stCondLst>
                            <p:childTnLst>
                              <p:par>
                                <p:cTn id="95" presetID="10" presetClass="entr" presetSubtype="0" fill="hold" nodeType="afterEffect">
                                  <p:stCondLst>
                                    <p:cond delay="0"/>
                                  </p:stCondLst>
                                  <p:childTnLst>
                                    <p:set>
                                      <p:cBhvr>
                                        <p:cTn id="96" dur="1" fill="hold">
                                          <p:stCondLst>
                                            <p:cond delay="0"/>
                                          </p:stCondLst>
                                        </p:cTn>
                                        <p:tgtEl>
                                          <p:spTgt spid="90"/>
                                        </p:tgtEl>
                                        <p:attrNameLst>
                                          <p:attrName>style.visibility</p:attrName>
                                        </p:attrNameLst>
                                      </p:cBhvr>
                                      <p:to>
                                        <p:strVal val="visible"/>
                                      </p:to>
                                    </p:set>
                                    <p:animEffect transition="in" filter="fade">
                                      <p:cBhvr>
                                        <p:cTn id="97" dur="1500"/>
                                        <p:tgtEl>
                                          <p:spTgt spid="90"/>
                                        </p:tgtEl>
                                      </p:cBhvr>
                                    </p:animEffect>
                                  </p:childTnLst>
                                </p:cTn>
                              </p:par>
                            </p:childTnLst>
                          </p:cTn>
                        </p:par>
                        <p:par>
                          <p:cTn id="98" fill="hold">
                            <p:stCondLst>
                              <p:cond delay="15500"/>
                            </p:stCondLst>
                            <p:childTnLst>
                              <p:par>
                                <p:cTn id="99" presetID="10" presetClass="exit" presetSubtype="0" fill="hold" nodeType="afterEffect">
                                  <p:stCondLst>
                                    <p:cond delay="0"/>
                                  </p:stCondLst>
                                  <p:childTnLst>
                                    <p:animEffect transition="out" filter="fade">
                                      <p:cBhvr>
                                        <p:cTn id="100" dur="500"/>
                                        <p:tgtEl>
                                          <p:spTgt spid="90"/>
                                        </p:tgtEl>
                                      </p:cBhvr>
                                    </p:animEffect>
                                    <p:set>
                                      <p:cBhvr>
                                        <p:cTn id="101" dur="1" fill="hold">
                                          <p:stCondLst>
                                            <p:cond delay="499"/>
                                          </p:stCondLst>
                                        </p:cTn>
                                        <p:tgtEl>
                                          <p:spTgt spid="90"/>
                                        </p:tgtEl>
                                        <p:attrNameLst>
                                          <p:attrName>style.visibility</p:attrName>
                                        </p:attrNameLst>
                                      </p:cBhvr>
                                      <p:to>
                                        <p:strVal val="hidden"/>
                                      </p:to>
                                    </p:set>
                                  </p:childTnLst>
                                </p:cTn>
                              </p:par>
                            </p:childTnLst>
                          </p:cTn>
                        </p:par>
                        <p:par>
                          <p:cTn id="102" fill="hold">
                            <p:stCondLst>
                              <p:cond delay="16000"/>
                            </p:stCondLst>
                            <p:childTnLst>
                              <p:par>
                                <p:cTn id="103" presetID="10" presetClass="entr" presetSubtype="0" fill="hold"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500"/>
                                        <p:tgtEl>
                                          <p:spTgt spid="50"/>
                                        </p:tgtEl>
                                      </p:cBhvr>
                                    </p:animEffect>
                                  </p:childTnLst>
                                </p:cTn>
                              </p:par>
                            </p:childTnLst>
                          </p:cTn>
                        </p:par>
                        <p:par>
                          <p:cTn id="106" fill="hold">
                            <p:stCondLst>
                              <p:cond delay="17500"/>
                            </p:stCondLst>
                            <p:childTnLst>
                              <p:par>
                                <p:cTn id="107" presetID="10" presetClass="exit" presetSubtype="0" fill="hold" nodeType="afterEffect">
                                  <p:stCondLst>
                                    <p:cond delay="0"/>
                                  </p:stCondLst>
                                  <p:childTnLst>
                                    <p:animEffect transition="out" filter="fade">
                                      <p:cBhvr>
                                        <p:cTn id="108" dur="500"/>
                                        <p:tgtEl>
                                          <p:spTgt spid="50"/>
                                        </p:tgtEl>
                                      </p:cBhvr>
                                    </p:animEffect>
                                    <p:set>
                                      <p:cBhvr>
                                        <p:cTn id="109" dur="1" fill="hold">
                                          <p:stCondLst>
                                            <p:cond delay="499"/>
                                          </p:stCondLst>
                                        </p:cTn>
                                        <p:tgtEl>
                                          <p:spTgt spid="50"/>
                                        </p:tgtEl>
                                        <p:attrNameLst>
                                          <p:attrName>style.visibility</p:attrName>
                                        </p:attrNameLst>
                                      </p:cBhvr>
                                      <p:to>
                                        <p:strVal val="hidden"/>
                                      </p:to>
                                    </p:set>
                                  </p:childTnLst>
                                </p:cTn>
                              </p:par>
                            </p:childTnLst>
                          </p:cTn>
                        </p:par>
                        <p:par>
                          <p:cTn id="110" fill="hold">
                            <p:stCondLst>
                              <p:cond delay="18000"/>
                            </p:stCondLst>
                            <p:childTnLst>
                              <p:par>
                                <p:cTn id="111" presetID="10" presetClass="entr" presetSubtype="0" fill="hold" nodeType="afterEffect">
                                  <p:stCondLst>
                                    <p:cond delay="0"/>
                                  </p:stCondLst>
                                  <p:childTnLst>
                                    <p:set>
                                      <p:cBhvr>
                                        <p:cTn id="112" dur="1" fill="hold">
                                          <p:stCondLst>
                                            <p:cond delay="0"/>
                                          </p:stCondLst>
                                        </p:cTn>
                                        <p:tgtEl>
                                          <p:spTgt spid="99"/>
                                        </p:tgtEl>
                                        <p:attrNameLst>
                                          <p:attrName>style.visibility</p:attrName>
                                        </p:attrNameLst>
                                      </p:cBhvr>
                                      <p:to>
                                        <p:strVal val="visible"/>
                                      </p:to>
                                    </p:set>
                                    <p:animEffect transition="in" filter="fade">
                                      <p:cBhvr>
                                        <p:cTn id="113" dur="1500"/>
                                        <p:tgtEl>
                                          <p:spTgt spid="99"/>
                                        </p:tgtEl>
                                      </p:cBhvr>
                                    </p:animEffect>
                                  </p:childTnLst>
                                </p:cTn>
                              </p:par>
                            </p:childTnLst>
                          </p:cTn>
                        </p:par>
                        <p:par>
                          <p:cTn id="114" fill="hold" nodeType="afterGroup">
                            <p:stCondLst>
                              <p:cond delay="19500"/>
                            </p:stCondLst>
                            <p:childTnLst>
                              <p:par>
                                <p:cTn id="115" presetID="10" presetClass="exit" presetSubtype="0" fill="hold" nodeType="afterEffect">
                                  <p:stCondLst>
                                    <p:cond delay="0"/>
                                  </p:stCondLst>
                                  <p:childTnLst>
                                    <p:animEffect transition="out" filter="fade">
                                      <p:cBhvr>
                                        <p:cTn id="116" dur="500"/>
                                        <p:tgtEl>
                                          <p:spTgt spid="99"/>
                                        </p:tgtEl>
                                      </p:cBhvr>
                                    </p:animEffect>
                                    <p:set>
                                      <p:cBhvr>
                                        <p:cTn id="117" dur="1" fill="hold">
                                          <p:stCondLst>
                                            <p:cond delay="499"/>
                                          </p:stCondLst>
                                        </p:cTn>
                                        <p:tgtEl>
                                          <p:spTgt spid="99"/>
                                        </p:tgtEl>
                                        <p:attrNameLst>
                                          <p:attrName>style.visibility</p:attrName>
                                        </p:attrNameLst>
                                      </p:cBhvr>
                                      <p:to>
                                        <p:strVal val="hidden"/>
                                      </p:to>
                                    </p:set>
                                  </p:childTnLst>
                                </p:cTn>
                              </p:par>
                            </p:childTnLst>
                          </p:cTn>
                        </p:par>
                        <p:par>
                          <p:cTn id="118" fill="hold" nodeType="afterGroup">
                            <p:stCondLst>
                              <p:cond delay="20000"/>
                            </p:stCondLst>
                            <p:childTnLst>
                              <p:par>
                                <p:cTn id="119" presetID="10" presetClass="entr" presetSubtype="0" fill="hold" nodeType="afterEffect">
                                  <p:stCondLst>
                                    <p:cond delay="0"/>
                                  </p:stCondLst>
                                  <p:childTnLst>
                                    <p:set>
                                      <p:cBhvr>
                                        <p:cTn id="120" dur="1" fill="hold">
                                          <p:stCondLst>
                                            <p:cond delay="0"/>
                                          </p:stCondLst>
                                        </p:cTn>
                                        <p:tgtEl>
                                          <p:spTgt spid="102"/>
                                        </p:tgtEl>
                                        <p:attrNameLst>
                                          <p:attrName>style.visibility</p:attrName>
                                        </p:attrNameLst>
                                      </p:cBhvr>
                                      <p:to>
                                        <p:strVal val="visible"/>
                                      </p:to>
                                    </p:set>
                                    <p:animEffect transition="in" filter="fade">
                                      <p:cBhvr>
                                        <p:cTn id="121" dur="1500"/>
                                        <p:tgtEl>
                                          <p:spTgt spid="102"/>
                                        </p:tgtEl>
                                      </p:cBhvr>
                                    </p:animEffect>
                                  </p:childTnLst>
                                </p:cTn>
                              </p:par>
                            </p:childTnLst>
                          </p:cTn>
                        </p:par>
                        <p:par>
                          <p:cTn id="122" fill="hold" nodeType="afterGroup">
                            <p:stCondLst>
                              <p:cond delay="21500"/>
                            </p:stCondLst>
                            <p:childTnLst>
                              <p:par>
                                <p:cTn id="123" presetID="10" presetClass="exit" presetSubtype="0" fill="hold" nodeType="afterEffect">
                                  <p:stCondLst>
                                    <p:cond delay="0"/>
                                  </p:stCondLst>
                                  <p:childTnLst>
                                    <p:animEffect transition="out" filter="fade">
                                      <p:cBhvr>
                                        <p:cTn id="124" dur="500"/>
                                        <p:tgtEl>
                                          <p:spTgt spid="102"/>
                                        </p:tgtEl>
                                      </p:cBhvr>
                                    </p:animEffect>
                                    <p:set>
                                      <p:cBhvr>
                                        <p:cTn id="125" dur="1" fill="hold">
                                          <p:stCondLst>
                                            <p:cond delay="499"/>
                                          </p:stCondLst>
                                        </p:cTn>
                                        <p:tgtEl>
                                          <p:spTgt spid="102"/>
                                        </p:tgtEl>
                                        <p:attrNameLst>
                                          <p:attrName>style.visibility</p:attrName>
                                        </p:attrNameLst>
                                      </p:cBhvr>
                                      <p:to>
                                        <p:strVal val="hidden"/>
                                      </p:to>
                                    </p:set>
                                  </p:childTnLst>
                                </p:cTn>
                              </p:par>
                            </p:childTnLst>
                          </p:cTn>
                        </p:par>
                        <p:par>
                          <p:cTn id="126" fill="hold">
                            <p:stCondLst>
                              <p:cond delay="22000"/>
                            </p:stCondLst>
                            <p:childTnLst>
                              <p:par>
                                <p:cTn id="127" presetID="10" presetClass="entr" presetSubtype="0" fill="hold" nodeType="afterEffect">
                                  <p:stCondLst>
                                    <p:cond delay="0"/>
                                  </p:stCondLst>
                                  <p:childTnLst>
                                    <p:set>
                                      <p:cBhvr>
                                        <p:cTn id="128" dur="1" fill="hold">
                                          <p:stCondLst>
                                            <p:cond delay="0"/>
                                          </p:stCondLst>
                                        </p:cTn>
                                        <p:tgtEl>
                                          <p:spTgt spid="84"/>
                                        </p:tgtEl>
                                        <p:attrNameLst>
                                          <p:attrName>style.visibility</p:attrName>
                                        </p:attrNameLst>
                                      </p:cBhvr>
                                      <p:to>
                                        <p:strVal val="visible"/>
                                      </p:to>
                                    </p:set>
                                    <p:animEffect transition="in" filter="fade">
                                      <p:cBhvr>
                                        <p:cTn id="129" dur="1500"/>
                                        <p:tgtEl>
                                          <p:spTgt spid="84"/>
                                        </p:tgtEl>
                                      </p:cBhvr>
                                    </p:animEffect>
                                  </p:childTnLst>
                                </p:cTn>
                              </p:par>
                            </p:childTnLst>
                          </p:cTn>
                        </p:par>
                        <p:par>
                          <p:cTn id="130" fill="hold">
                            <p:stCondLst>
                              <p:cond delay="23500"/>
                            </p:stCondLst>
                            <p:childTnLst>
                              <p:par>
                                <p:cTn id="131" presetID="10" presetClass="exit" presetSubtype="0" fill="hold" nodeType="afterEffect">
                                  <p:stCondLst>
                                    <p:cond delay="0"/>
                                  </p:stCondLst>
                                  <p:childTnLst>
                                    <p:animEffect transition="out" filter="fade">
                                      <p:cBhvr>
                                        <p:cTn id="132" dur="500"/>
                                        <p:tgtEl>
                                          <p:spTgt spid="84"/>
                                        </p:tgtEl>
                                      </p:cBhvr>
                                    </p:animEffect>
                                    <p:set>
                                      <p:cBhvr>
                                        <p:cTn id="133" dur="1" fill="hold">
                                          <p:stCondLst>
                                            <p:cond delay="499"/>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35" grpId="0"/>
      <p:bldP spid="35" grpId="1"/>
      <p:bldP spid="75" grpId="0"/>
      <p:bldP spid="75" grpId="1"/>
      <p:bldP spid="51" grpId="0"/>
      <p:bldP spid="51" grpId="1"/>
      <p:bldP spid="52" grpId="0"/>
      <p:bldP spid="52"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CD25E"/>
        </a:solidFill>
        <a:effectLst/>
      </p:bgPr>
    </p:bg>
    <p:spTree>
      <p:nvGrpSpPr>
        <p:cNvPr id="1" name=""/>
        <p:cNvGrpSpPr/>
        <p:nvPr/>
      </p:nvGrpSpPr>
      <p:grpSpPr>
        <a:xfrm>
          <a:off x="0" y="0"/>
          <a:ext cx="0" cy="0"/>
          <a:chOff x="0" y="0"/>
          <a:chExt cx="0" cy="0"/>
        </a:xfrm>
      </p:grpSpPr>
      <p:sp>
        <p:nvSpPr>
          <p:cNvPr id="21" name="Rounded Rectangle 3">
            <a:extLst>
              <a:ext uri="{FF2B5EF4-FFF2-40B4-BE49-F238E27FC236}">
                <a16:creationId xmlns:a16="http://schemas.microsoft.com/office/drawing/2014/main" id="{2BF93FF5-B2CF-4828-9922-4F2245D1C471}"/>
              </a:ext>
            </a:extLst>
          </p:cNvPr>
          <p:cNvSpPr/>
          <p:nvPr/>
        </p:nvSpPr>
        <p:spPr bwMode="auto">
          <a:xfrm>
            <a:off x="457200" y="438150"/>
            <a:ext cx="8220075" cy="5957888"/>
          </a:xfrm>
          <a:prstGeom prst="roundRect">
            <a:avLst>
              <a:gd name="adj" fmla="val 2649"/>
            </a:avLst>
          </a:prstGeom>
          <a:blipFill>
            <a:blip r:embed="rId2"/>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16" name="Picture 15">
            <a:extLst>
              <a:ext uri="{FF2B5EF4-FFF2-40B4-BE49-F238E27FC236}">
                <a16:creationId xmlns:a16="http://schemas.microsoft.com/office/drawing/2014/main" id="{1BD2D718-C07B-4A7A-A9A0-6451BB20FD3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462" y="980728"/>
            <a:ext cx="1529459" cy="2974133"/>
          </a:xfrm>
          <a:prstGeom prst="rect">
            <a:avLst/>
          </a:prstGeom>
        </p:spPr>
      </p:pic>
      <p:pic>
        <p:nvPicPr>
          <p:cNvPr id="17" name="Picture 16">
            <a:extLst>
              <a:ext uri="{FF2B5EF4-FFF2-40B4-BE49-F238E27FC236}">
                <a16:creationId xmlns:a16="http://schemas.microsoft.com/office/drawing/2014/main" id="{EA8947D7-1B6A-400F-A2AD-A5909268B5C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19922" y="967831"/>
            <a:ext cx="1152128" cy="2235379"/>
          </a:xfrm>
          <a:prstGeom prst="rect">
            <a:avLst/>
          </a:prstGeom>
        </p:spPr>
      </p:pic>
      <p:grpSp>
        <p:nvGrpSpPr>
          <p:cNvPr id="18" name="Group 17">
            <a:extLst>
              <a:ext uri="{FF2B5EF4-FFF2-40B4-BE49-F238E27FC236}">
                <a16:creationId xmlns:a16="http://schemas.microsoft.com/office/drawing/2014/main" id="{5502D7B6-0AD4-4A82-A03C-A49962D26925}"/>
              </a:ext>
            </a:extLst>
          </p:cNvPr>
          <p:cNvGrpSpPr/>
          <p:nvPr/>
        </p:nvGrpSpPr>
        <p:grpSpPr>
          <a:xfrm>
            <a:off x="8020050" y="227397"/>
            <a:ext cx="1123947" cy="504056"/>
            <a:chOff x="8020930" y="1700808"/>
            <a:chExt cx="1159582" cy="504056"/>
          </a:xfrm>
          <a:solidFill>
            <a:srgbClr val="FAB000"/>
          </a:solidFill>
        </p:grpSpPr>
        <p:sp>
          <p:nvSpPr>
            <p:cNvPr id="19" name="Oval 18">
              <a:extLst>
                <a:ext uri="{FF2B5EF4-FFF2-40B4-BE49-F238E27FC236}">
                  <a16:creationId xmlns:a16="http://schemas.microsoft.com/office/drawing/2014/main" id="{9FEE4AA9-F2B4-431B-A8E9-30F05DBF3863}"/>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Rectangle 19">
              <a:extLst>
                <a:ext uri="{FF2B5EF4-FFF2-40B4-BE49-F238E27FC236}">
                  <a16:creationId xmlns:a16="http://schemas.microsoft.com/office/drawing/2014/main" id="{90E505BA-9CC5-4C2D-9C6D-3483CBCB35B8}"/>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Apply</a:t>
              </a:r>
            </a:p>
          </p:txBody>
        </p:sp>
      </p:grpSp>
      <p:pic>
        <p:nvPicPr>
          <p:cNvPr id="10" name="Picture 9">
            <a:extLst>
              <a:ext uri="{FF2B5EF4-FFF2-40B4-BE49-F238E27FC236}">
                <a16:creationId xmlns:a16="http://schemas.microsoft.com/office/drawing/2014/main" id="{5B6A18EE-4DE2-461A-93B0-14FC559A0F9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707904" y="980728"/>
            <a:ext cx="1956892" cy="3717032"/>
          </a:xfrm>
          <a:prstGeom prst="rect">
            <a:avLst/>
          </a:prstGeom>
        </p:spPr>
      </p:pic>
      <p:pic>
        <p:nvPicPr>
          <p:cNvPr id="30" name="Picture 29">
            <a:extLst>
              <a:ext uri="{FF2B5EF4-FFF2-40B4-BE49-F238E27FC236}">
                <a16:creationId xmlns:a16="http://schemas.microsoft.com/office/drawing/2014/main" id="{743DEFF8-5EB4-4AD3-843B-6AAAF98588AE}"/>
              </a:ext>
            </a:extLst>
          </p:cNvPr>
          <p:cNvPicPr>
            <a:picLocks noChangeAspect="1"/>
          </p:cNvPicPr>
          <p:nvPr/>
        </p:nvPicPr>
        <p:blipFill>
          <a:blip r:embed="rId6"/>
          <a:stretch>
            <a:fillRect/>
          </a:stretch>
        </p:blipFill>
        <p:spPr>
          <a:xfrm>
            <a:off x="5614064" y="1563231"/>
            <a:ext cx="1274174" cy="4170025"/>
          </a:xfrm>
          <a:prstGeom prst="rect">
            <a:avLst/>
          </a:prstGeom>
        </p:spPr>
      </p:pic>
      <p:pic>
        <p:nvPicPr>
          <p:cNvPr id="32" name="Picture 31">
            <a:extLst>
              <a:ext uri="{FF2B5EF4-FFF2-40B4-BE49-F238E27FC236}">
                <a16:creationId xmlns:a16="http://schemas.microsoft.com/office/drawing/2014/main" id="{141A1766-07EC-4839-A150-3A1F35430FF7}"/>
              </a:ext>
            </a:extLst>
          </p:cNvPr>
          <p:cNvPicPr>
            <a:picLocks noChangeAspect="1"/>
          </p:cNvPicPr>
          <p:nvPr/>
        </p:nvPicPr>
        <p:blipFill>
          <a:blip r:embed="rId7"/>
          <a:stretch>
            <a:fillRect/>
          </a:stretch>
        </p:blipFill>
        <p:spPr>
          <a:xfrm>
            <a:off x="7047188" y="1563230"/>
            <a:ext cx="1341236" cy="4170025"/>
          </a:xfrm>
          <a:prstGeom prst="rect">
            <a:avLst/>
          </a:prstGeom>
        </p:spPr>
      </p:pic>
      <p:sp>
        <p:nvSpPr>
          <p:cNvPr id="7" name="Rectangle: Rounded Corners 6">
            <a:extLst>
              <a:ext uri="{FF2B5EF4-FFF2-40B4-BE49-F238E27FC236}">
                <a16:creationId xmlns:a16="http://schemas.microsoft.com/office/drawing/2014/main" id="{7E405A8F-5F55-4B27-BAFC-69257B72E5EF}"/>
              </a:ext>
            </a:extLst>
          </p:cNvPr>
          <p:cNvSpPr/>
          <p:nvPr/>
        </p:nvSpPr>
        <p:spPr>
          <a:xfrm>
            <a:off x="684213" y="4763386"/>
            <a:ext cx="7775575" cy="1413577"/>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2000" dirty="0">
                <a:solidFill>
                  <a:schemeClr val="tx1"/>
                </a:solidFill>
                <a:latin typeface="Twinkl" pitchFamily="50" charset="0"/>
              </a:rPr>
              <a:t>“Dad, </a:t>
            </a:r>
            <a:r>
              <a:rPr lang="en-GB" sz="2000" u="sng" dirty="0">
                <a:solidFill>
                  <a:schemeClr val="tx1"/>
                </a:solidFill>
                <a:latin typeface="Twinkl" pitchFamily="50" charset="0"/>
              </a:rPr>
              <a:t>th</a:t>
            </a:r>
            <a:r>
              <a:rPr lang="en-GB" sz="2000" dirty="0">
                <a:solidFill>
                  <a:schemeClr val="tx1"/>
                </a:solidFill>
                <a:latin typeface="Twinkl" pitchFamily="50" charset="0"/>
              </a:rPr>
              <a:t>is g</a:t>
            </a:r>
            <a:r>
              <a:rPr lang="en-GB" sz="2000" u="sng" dirty="0">
                <a:solidFill>
                  <a:schemeClr val="tx1"/>
                </a:solidFill>
                <a:latin typeface="Twinkl" pitchFamily="50" charset="0"/>
              </a:rPr>
              <a:t>ar</a:t>
            </a:r>
            <a:r>
              <a:rPr lang="en-GB" sz="2000" dirty="0">
                <a:solidFill>
                  <a:schemeClr val="tx1"/>
                </a:solidFill>
                <a:latin typeface="Twinkl" pitchFamily="50" charset="0"/>
              </a:rPr>
              <a:t>den is so </a:t>
            </a:r>
            <a:r>
              <a:rPr lang="en-GB" sz="2000" dirty="0">
                <a:solidFill>
                  <a:srgbClr val="929292"/>
                </a:solidFill>
                <a:latin typeface="Twinkl" pitchFamily="50" charset="0"/>
              </a:rPr>
              <a:t>beautiful</a:t>
            </a:r>
            <a:r>
              <a:rPr lang="en-GB" sz="2000" dirty="0">
                <a:solidFill>
                  <a:schemeClr val="tx1"/>
                </a:solidFill>
                <a:latin typeface="Twinkl" pitchFamily="50" charset="0"/>
              </a:rPr>
              <a:t>!” Sam said, l</a:t>
            </a:r>
            <a:r>
              <a:rPr lang="en-GB" sz="2000" u="sng" dirty="0">
                <a:solidFill>
                  <a:schemeClr val="tx1"/>
                </a:solidFill>
                <a:latin typeface="Twinkl" pitchFamily="50" charset="0"/>
              </a:rPr>
              <a:t>oo</a:t>
            </a:r>
            <a:r>
              <a:rPr lang="en-GB" sz="2000" dirty="0">
                <a:solidFill>
                  <a:schemeClr val="tx1"/>
                </a:solidFill>
                <a:latin typeface="Twinkl" pitchFamily="50" charset="0"/>
              </a:rPr>
              <a:t>ki</a:t>
            </a:r>
            <a:r>
              <a:rPr lang="en-GB" sz="2000" u="sng" dirty="0">
                <a:solidFill>
                  <a:schemeClr val="tx1"/>
                </a:solidFill>
                <a:latin typeface="Twinkl" pitchFamily="50" charset="0"/>
              </a:rPr>
              <a:t>ng</a:t>
            </a:r>
            <a:r>
              <a:rPr lang="en-GB" sz="2000" dirty="0">
                <a:solidFill>
                  <a:schemeClr val="tx1"/>
                </a:solidFill>
                <a:latin typeface="Twinkl" pitchFamily="50" charset="0"/>
              </a:rPr>
              <a:t> at the fl</a:t>
            </a:r>
            <a:r>
              <a:rPr lang="en-GB" sz="2000" u="sng" dirty="0">
                <a:solidFill>
                  <a:schemeClr val="tx1"/>
                </a:solidFill>
                <a:latin typeface="Twinkl" pitchFamily="50" charset="0"/>
              </a:rPr>
              <a:t>ower</a:t>
            </a:r>
            <a:r>
              <a:rPr lang="en-GB" sz="2000" dirty="0">
                <a:solidFill>
                  <a:schemeClr val="tx1"/>
                </a:solidFill>
                <a:latin typeface="Twinkl" pitchFamily="50" charset="0"/>
              </a:rPr>
              <a:t>s. Dad nodded.</a:t>
            </a:r>
          </a:p>
          <a:p>
            <a:r>
              <a:rPr lang="en-GB" sz="2000" dirty="0">
                <a:solidFill>
                  <a:schemeClr val="tx1"/>
                </a:solidFill>
                <a:latin typeface="Twinkl" pitchFamily="50" charset="0"/>
              </a:rPr>
              <a:t>Mum added, “M</a:t>
            </a:r>
            <a:r>
              <a:rPr lang="en-GB" sz="2000" u="sng" dirty="0">
                <a:solidFill>
                  <a:schemeClr val="tx1"/>
                </a:solidFill>
                <a:latin typeface="Twinkl" pitchFamily="50" charset="0"/>
              </a:rPr>
              <a:t>ay</a:t>
            </a:r>
            <a:r>
              <a:rPr lang="en-GB" sz="2000" dirty="0">
                <a:solidFill>
                  <a:schemeClr val="tx1"/>
                </a:solidFill>
                <a:latin typeface="Twinkl" pitchFamily="50" charset="0"/>
              </a:rPr>
              <a:t>be you wi</a:t>
            </a:r>
            <a:r>
              <a:rPr lang="en-GB" sz="2000" u="sng" dirty="0">
                <a:solidFill>
                  <a:schemeClr val="tx1"/>
                </a:solidFill>
                <a:latin typeface="Twinkl" pitchFamily="50" charset="0"/>
              </a:rPr>
              <a:t>ll</a:t>
            </a:r>
            <a:r>
              <a:rPr lang="en-GB" sz="2000" dirty="0">
                <a:solidFill>
                  <a:schemeClr val="tx1"/>
                </a:solidFill>
                <a:latin typeface="Twinkl" pitchFamily="50" charset="0"/>
              </a:rPr>
              <a:t> get a </a:t>
            </a:r>
            <a:r>
              <a:rPr lang="en-GB" sz="2000" dirty="0">
                <a:solidFill>
                  <a:srgbClr val="929292"/>
                </a:solidFill>
                <a:latin typeface="Twinkl" pitchFamily="50" charset="0"/>
              </a:rPr>
              <a:t>chance</a:t>
            </a:r>
            <a:r>
              <a:rPr lang="en-GB" sz="2000" dirty="0">
                <a:solidFill>
                  <a:schemeClr val="tx1"/>
                </a:solidFill>
                <a:latin typeface="Twinkl" pitchFamily="50" charset="0"/>
              </a:rPr>
              <a:t> to come ba</a:t>
            </a:r>
            <a:r>
              <a:rPr lang="en-GB" sz="2000" u="sng" dirty="0">
                <a:solidFill>
                  <a:schemeClr val="tx1"/>
                </a:solidFill>
                <a:latin typeface="Twinkl" pitchFamily="50" charset="0"/>
              </a:rPr>
              <a:t>ck</a:t>
            </a:r>
            <a:r>
              <a:rPr lang="en-GB" sz="2000" dirty="0">
                <a:solidFill>
                  <a:schemeClr val="tx1"/>
                </a:solidFill>
                <a:latin typeface="Twinkl" pitchFamily="50" charset="0"/>
              </a:rPr>
              <a:t> </a:t>
            </a:r>
            <a:r>
              <a:rPr lang="en-GB" sz="2000" u="sng" dirty="0">
                <a:solidFill>
                  <a:schemeClr val="tx1"/>
                </a:solidFill>
                <a:latin typeface="Twinkl" pitchFamily="50" charset="0"/>
              </a:rPr>
              <a:t>ou</a:t>
            </a:r>
            <a:r>
              <a:rPr lang="en-GB" sz="2000" dirty="0">
                <a:solidFill>
                  <a:schemeClr val="tx1"/>
                </a:solidFill>
                <a:latin typeface="Twinkl" pitchFamily="50" charset="0"/>
              </a:rPr>
              <a:t>t here lat</a:t>
            </a:r>
            <a:r>
              <a:rPr lang="en-GB" sz="2000" u="sng" dirty="0">
                <a:solidFill>
                  <a:schemeClr val="tx1"/>
                </a:solidFill>
                <a:latin typeface="Twinkl" pitchFamily="50" charset="0"/>
              </a:rPr>
              <a:t>er</a:t>
            </a:r>
            <a:r>
              <a:rPr lang="en-GB" sz="2000" dirty="0">
                <a:solidFill>
                  <a:schemeClr val="tx1"/>
                </a:solidFill>
                <a:latin typeface="Twinkl" pitchFamily="50" charset="0"/>
              </a:rPr>
              <a:t> but n</a:t>
            </a:r>
            <a:r>
              <a:rPr lang="en-GB" sz="2000" u="sng" dirty="0">
                <a:solidFill>
                  <a:schemeClr val="tx1"/>
                </a:solidFill>
                <a:latin typeface="Twinkl" pitchFamily="50" charset="0"/>
              </a:rPr>
              <a:t>ow</a:t>
            </a:r>
            <a:r>
              <a:rPr lang="en-GB" sz="2000" dirty="0">
                <a:solidFill>
                  <a:schemeClr val="tx1"/>
                </a:solidFill>
                <a:latin typeface="Twinkl" pitchFamily="50" charset="0"/>
              </a:rPr>
              <a:t> we are d</a:t>
            </a:r>
            <a:r>
              <a:rPr lang="en-GB" sz="2000" u="sng" dirty="0">
                <a:solidFill>
                  <a:schemeClr val="tx1"/>
                </a:solidFill>
                <a:latin typeface="Twinkl" pitchFamily="50" charset="0"/>
              </a:rPr>
              <a:t>ue</a:t>
            </a:r>
            <a:r>
              <a:rPr lang="en-GB" sz="2000" dirty="0">
                <a:solidFill>
                  <a:schemeClr val="tx1"/>
                </a:solidFill>
                <a:latin typeface="Twinkl" pitchFamily="50" charset="0"/>
              </a:rPr>
              <a:t> to be inside.”</a:t>
            </a:r>
          </a:p>
        </p:txBody>
      </p:sp>
      <p:sp>
        <p:nvSpPr>
          <p:cNvPr id="15" name="Arc 14">
            <a:extLst>
              <a:ext uri="{FF2B5EF4-FFF2-40B4-BE49-F238E27FC236}">
                <a16:creationId xmlns:a16="http://schemas.microsoft.com/office/drawing/2014/main" id="{C62CECFF-0FDF-4C3D-8BA0-02B90A77A767}"/>
              </a:ext>
            </a:extLst>
          </p:cNvPr>
          <p:cNvSpPr/>
          <p:nvPr/>
        </p:nvSpPr>
        <p:spPr>
          <a:xfrm rot="7838630">
            <a:off x="4677746" y="5758439"/>
            <a:ext cx="301670" cy="354152"/>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3" name="Rectangle 2">
            <a:extLst>
              <a:ext uri="{FF2B5EF4-FFF2-40B4-BE49-F238E27FC236}">
                <a16:creationId xmlns:a16="http://schemas.microsoft.com/office/drawing/2014/main" id="{52B69F51-2D62-448F-B0F6-71003F9590ED}"/>
              </a:ext>
            </a:extLst>
          </p:cNvPr>
          <p:cNvSpPr/>
          <p:nvPr/>
        </p:nvSpPr>
        <p:spPr>
          <a:xfrm>
            <a:off x="1282700" y="5403850"/>
            <a:ext cx="50800" cy="107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a:extLst>
              <a:ext uri="{FF2B5EF4-FFF2-40B4-BE49-F238E27FC236}">
                <a16:creationId xmlns:a16="http://schemas.microsoft.com/office/drawing/2014/main" id="{48180DEE-AC47-4C03-A150-F891B614BD07}"/>
              </a:ext>
            </a:extLst>
          </p:cNvPr>
          <p:cNvPicPr>
            <a:picLocks noChangeAspect="1"/>
          </p:cNvPicPr>
          <p:nvPr/>
        </p:nvPicPr>
        <p:blipFill>
          <a:blip r:embed="rId8"/>
          <a:stretch>
            <a:fillRect/>
          </a:stretch>
        </p:blipFill>
        <p:spPr>
          <a:xfrm>
            <a:off x="684213" y="2703775"/>
            <a:ext cx="499915" cy="231668"/>
          </a:xfrm>
          <a:prstGeom prst="rect">
            <a:avLst/>
          </a:prstGeom>
        </p:spPr>
      </p:pic>
      <p:pic>
        <p:nvPicPr>
          <p:cNvPr id="40" name="Picture 39">
            <a:extLst>
              <a:ext uri="{FF2B5EF4-FFF2-40B4-BE49-F238E27FC236}">
                <a16:creationId xmlns:a16="http://schemas.microsoft.com/office/drawing/2014/main" id="{974BD378-569B-419F-81EA-782BF31F4980}"/>
              </a:ext>
            </a:extLst>
          </p:cNvPr>
          <p:cNvPicPr>
            <a:picLocks noChangeAspect="1"/>
          </p:cNvPicPr>
          <p:nvPr/>
        </p:nvPicPr>
        <p:blipFill>
          <a:blip r:embed="rId9"/>
          <a:stretch>
            <a:fillRect/>
          </a:stretch>
        </p:blipFill>
        <p:spPr>
          <a:xfrm>
            <a:off x="2001517" y="4098901"/>
            <a:ext cx="719390" cy="323116"/>
          </a:xfrm>
          <a:prstGeom prst="rect">
            <a:avLst/>
          </a:prstGeom>
        </p:spPr>
      </p:pic>
      <p:pic>
        <p:nvPicPr>
          <p:cNvPr id="42" name="Picture 41">
            <a:extLst>
              <a:ext uri="{FF2B5EF4-FFF2-40B4-BE49-F238E27FC236}">
                <a16:creationId xmlns:a16="http://schemas.microsoft.com/office/drawing/2014/main" id="{BF18E5F6-AC7D-4F65-91A2-1F6DD78E0A77}"/>
              </a:ext>
            </a:extLst>
          </p:cNvPr>
          <p:cNvPicPr>
            <a:picLocks noChangeAspect="1"/>
          </p:cNvPicPr>
          <p:nvPr/>
        </p:nvPicPr>
        <p:blipFill>
          <a:blip r:embed="rId10"/>
          <a:stretch>
            <a:fillRect/>
          </a:stretch>
        </p:blipFill>
        <p:spPr>
          <a:xfrm>
            <a:off x="5314487" y="2527941"/>
            <a:ext cx="317019" cy="146317"/>
          </a:xfrm>
          <a:prstGeom prst="rect">
            <a:avLst/>
          </a:prstGeom>
        </p:spPr>
      </p:pic>
      <p:pic>
        <p:nvPicPr>
          <p:cNvPr id="5" name="Picture 4">
            <a:extLst>
              <a:ext uri="{FF2B5EF4-FFF2-40B4-BE49-F238E27FC236}">
                <a16:creationId xmlns:a16="http://schemas.microsoft.com/office/drawing/2014/main" id="{9ECA08C4-56ED-41B4-BC30-F86C7A93C003}"/>
              </a:ext>
            </a:extLst>
          </p:cNvPr>
          <p:cNvPicPr>
            <a:picLocks noChangeAspect="1"/>
          </p:cNvPicPr>
          <p:nvPr/>
        </p:nvPicPr>
        <p:blipFill>
          <a:blip r:embed="rId11"/>
          <a:stretch>
            <a:fillRect/>
          </a:stretch>
        </p:blipFill>
        <p:spPr>
          <a:xfrm>
            <a:off x="1087022" y="2930081"/>
            <a:ext cx="957155" cy="1627773"/>
          </a:xfrm>
          <a:prstGeom prst="rect">
            <a:avLst/>
          </a:prstGeom>
        </p:spPr>
      </p:pic>
      <p:pic>
        <p:nvPicPr>
          <p:cNvPr id="29" name="Picture 28">
            <a:extLst>
              <a:ext uri="{FF2B5EF4-FFF2-40B4-BE49-F238E27FC236}">
                <a16:creationId xmlns:a16="http://schemas.microsoft.com/office/drawing/2014/main" id="{5CB37CAC-5987-45B9-8BFD-1104A0779A21}"/>
              </a:ext>
            </a:extLst>
          </p:cNvPr>
          <p:cNvPicPr>
            <a:picLocks noChangeAspect="1"/>
          </p:cNvPicPr>
          <p:nvPr/>
        </p:nvPicPr>
        <p:blipFill>
          <a:blip r:embed="rId12"/>
          <a:stretch>
            <a:fillRect/>
          </a:stretch>
        </p:blipFill>
        <p:spPr>
          <a:xfrm>
            <a:off x="3150882" y="2072358"/>
            <a:ext cx="866076" cy="2447867"/>
          </a:xfrm>
          <a:prstGeom prst="rect">
            <a:avLst/>
          </a:prstGeom>
        </p:spPr>
      </p:pic>
    </p:spTree>
    <p:extLst>
      <p:ext uri="{BB962C8B-B14F-4D97-AF65-F5344CB8AC3E}">
        <p14:creationId xmlns:p14="http://schemas.microsoft.com/office/powerpoint/2010/main" val="885920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606E6C3-4ACA-405D-9CCD-74462A698316}"/>
              </a:ext>
            </a:extLst>
          </p:cNvPr>
          <p:cNvSpPr>
            <a:spLocks noGrp="1"/>
          </p:cNvSpPr>
          <p:nvPr>
            <p:ph type="title"/>
          </p:nvPr>
        </p:nvSpPr>
        <p:spPr>
          <a:xfrm>
            <a:off x="457200" y="479425"/>
            <a:ext cx="8220075" cy="993775"/>
          </a:xfrm>
        </p:spPr>
        <p:txBody>
          <a:bodyPr/>
          <a:lstStyle/>
          <a:p>
            <a:pPr eaLnBrk="1" hangingPunct="1"/>
            <a:r>
              <a:rPr lang="en-GB" altLang="en-US"/>
              <a:t>Sentence Time</a:t>
            </a:r>
          </a:p>
        </p:txBody>
      </p:sp>
      <p:sp>
        <p:nvSpPr>
          <p:cNvPr id="14" name="Rectangle: Rounded Corners 13">
            <a:extLst>
              <a:ext uri="{FF2B5EF4-FFF2-40B4-BE49-F238E27FC236}">
                <a16:creationId xmlns:a16="http://schemas.microsoft.com/office/drawing/2014/main" id="{D227CCA6-EBFD-432C-8673-797EEB75944C}"/>
              </a:ext>
            </a:extLst>
          </p:cNvPr>
          <p:cNvSpPr/>
          <p:nvPr/>
        </p:nvSpPr>
        <p:spPr>
          <a:xfrm>
            <a:off x="809625" y="1473201"/>
            <a:ext cx="7515225" cy="875680"/>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solidFill>
                  <a:schemeClr val="tx1"/>
                </a:solidFill>
                <a:latin typeface="Twinkl" pitchFamily="50" charset="0"/>
              </a:rPr>
              <a:t>What was Sam thinking to herself?</a:t>
            </a:r>
          </a:p>
          <a:p>
            <a:pPr algn="ctr"/>
            <a:r>
              <a:rPr lang="en-GB" dirty="0">
                <a:solidFill>
                  <a:schemeClr val="tx1"/>
                </a:solidFill>
                <a:latin typeface="Twinkl" pitchFamily="50" charset="0"/>
              </a:rPr>
              <a:t>Read the sentence then click ‘Show’ to reveal the answer!</a:t>
            </a:r>
          </a:p>
        </p:txBody>
      </p:sp>
      <p:grpSp>
        <p:nvGrpSpPr>
          <p:cNvPr id="15" name="Group 14">
            <a:extLst>
              <a:ext uri="{FF2B5EF4-FFF2-40B4-BE49-F238E27FC236}">
                <a16:creationId xmlns:a16="http://schemas.microsoft.com/office/drawing/2014/main" id="{FE62C208-25BB-4D2D-A5F8-32A0A5CCD3DB}"/>
              </a:ext>
            </a:extLst>
          </p:cNvPr>
          <p:cNvGrpSpPr/>
          <p:nvPr/>
        </p:nvGrpSpPr>
        <p:grpSpPr>
          <a:xfrm>
            <a:off x="8020050" y="227397"/>
            <a:ext cx="1123947" cy="504056"/>
            <a:chOff x="8020930" y="1700808"/>
            <a:chExt cx="1159582" cy="504056"/>
          </a:xfrm>
          <a:solidFill>
            <a:srgbClr val="FAB000"/>
          </a:solidFill>
        </p:grpSpPr>
        <p:sp>
          <p:nvSpPr>
            <p:cNvPr id="16" name="Oval 15">
              <a:extLst>
                <a:ext uri="{FF2B5EF4-FFF2-40B4-BE49-F238E27FC236}">
                  <a16:creationId xmlns:a16="http://schemas.microsoft.com/office/drawing/2014/main" id="{64CD8E13-2800-4144-8E43-95B6880F4525}"/>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Rectangle 16">
              <a:extLst>
                <a:ext uri="{FF2B5EF4-FFF2-40B4-BE49-F238E27FC236}">
                  <a16:creationId xmlns:a16="http://schemas.microsoft.com/office/drawing/2014/main" id="{79AEFFAC-DF9A-40B3-9C9B-CEFE084E40DA}"/>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Apply</a:t>
              </a:r>
            </a:p>
          </p:txBody>
        </p:sp>
      </p:grpSp>
      <p:pic>
        <p:nvPicPr>
          <p:cNvPr id="5" name="Picture 4">
            <a:extLst>
              <a:ext uri="{FF2B5EF4-FFF2-40B4-BE49-F238E27FC236}">
                <a16:creationId xmlns:a16="http://schemas.microsoft.com/office/drawing/2014/main" id="{946F4CF0-B3AB-4827-9D2C-9AAD6A168504}"/>
              </a:ext>
            </a:extLst>
          </p:cNvPr>
          <p:cNvPicPr>
            <a:picLocks noChangeAspect="1"/>
          </p:cNvPicPr>
          <p:nvPr/>
        </p:nvPicPr>
        <p:blipFill>
          <a:blip r:embed="rId2"/>
          <a:stretch>
            <a:fillRect/>
          </a:stretch>
        </p:blipFill>
        <p:spPr>
          <a:xfrm>
            <a:off x="3608748" y="2445616"/>
            <a:ext cx="1926503" cy="415173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3">
            <a:extLst>
              <a:ext uri="{FF2B5EF4-FFF2-40B4-BE49-F238E27FC236}">
                <a16:creationId xmlns:a16="http://schemas.microsoft.com/office/drawing/2014/main" id="{2BF93FF5-B2CF-4828-9922-4F2245D1C471}"/>
              </a:ext>
            </a:extLst>
          </p:cNvPr>
          <p:cNvSpPr/>
          <p:nvPr/>
        </p:nvSpPr>
        <p:spPr bwMode="auto">
          <a:xfrm>
            <a:off x="457200" y="438150"/>
            <a:ext cx="8220075" cy="5957888"/>
          </a:xfrm>
          <a:prstGeom prst="roundRect">
            <a:avLst>
              <a:gd name="adj" fmla="val 2649"/>
            </a:avLst>
          </a:prstGeom>
          <a:blipFill>
            <a:blip r:embed="rId2"/>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7" name="Speech Bubble">
            <a:extLst>
              <a:ext uri="{FF2B5EF4-FFF2-40B4-BE49-F238E27FC236}">
                <a16:creationId xmlns:a16="http://schemas.microsoft.com/office/drawing/2014/main" id="{D31928BD-8664-440B-BE5A-9E29B5AAE43C}"/>
              </a:ext>
            </a:extLst>
          </p:cNvPr>
          <p:cNvSpPr/>
          <p:nvPr/>
        </p:nvSpPr>
        <p:spPr>
          <a:xfrm>
            <a:off x="955781" y="850911"/>
            <a:ext cx="7232438" cy="802533"/>
          </a:xfrm>
          <a:prstGeom prst="wedgeRoundRectCallout">
            <a:avLst>
              <a:gd name="adj1" fmla="val 1626"/>
              <a:gd name="adj2" fmla="val 4842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sz="3200" dirty="0">
                <a:solidFill>
                  <a:schemeClr val="tx1"/>
                </a:solidFill>
                <a:latin typeface="Twinkl" pitchFamily="50" charset="0"/>
              </a:rPr>
              <a:t>I have never seen so </a:t>
            </a:r>
            <a:r>
              <a:rPr lang="en-GB" sz="3200" dirty="0">
                <a:solidFill>
                  <a:srgbClr val="FB0551"/>
                </a:solidFill>
                <a:latin typeface="Twinkl" pitchFamily="50" charset="0"/>
              </a:rPr>
              <a:t>many</a:t>
            </a:r>
            <a:r>
              <a:rPr lang="en-GB" sz="3200" dirty="0">
                <a:solidFill>
                  <a:schemeClr val="tx1"/>
                </a:solidFill>
                <a:latin typeface="Twinkl" pitchFamily="50" charset="0"/>
              </a:rPr>
              <a:t> statues!</a:t>
            </a:r>
          </a:p>
        </p:txBody>
      </p:sp>
      <p:grpSp>
        <p:nvGrpSpPr>
          <p:cNvPr id="13" name="Show button">
            <a:extLst>
              <a:ext uri="{FF2B5EF4-FFF2-40B4-BE49-F238E27FC236}">
                <a16:creationId xmlns:a16="http://schemas.microsoft.com/office/drawing/2014/main" id="{709BD54D-990A-4373-9C7E-99854451FB86}"/>
              </a:ext>
            </a:extLst>
          </p:cNvPr>
          <p:cNvGrpSpPr>
            <a:grpSpLocks/>
          </p:cNvGrpSpPr>
          <p:nvPr/>
        </p:nvGrpSpPr>
        <p:grpSpPr bwMode="auto">
          <a:xfrm>
            <a:off x="7022889" y="5542161"/>
            <a:ext cx="1498600" cy="666750"/>
            <a:chOff x="6914614" y="5534675"/>
            <a:chExt cx="1499293" cy="666848"/>
          </a:xfrm>
        </p:grpSpPr>
        <p:sp>
          <p:nvSpPr>
            <p:cNvPr id="15" name="Rectangle: Rounded Corners 18">
              <a:extLst>
                <a:ext uri="{FF2B5EF4-FFF2-40B4-BE49-F238E27FC236}">
                  <a16:creationId xmlns:a16="http://schemas.microsoft.com/office/drawing/2014/main" id="{0FAC3B94-4118-4BED-82B9-4A904FB5213D}"/>
                </a:ext>
              </a:extLst>
            </p:cNvPr>
            <p:cNvSpPr/>
            <p:nvPr/>
          </p:nvSpPr>
          <p:spPr>
            <a:xfrm>
              <a:off x="6914614" y="5650579"/>
              <a:ext cx="1099058" cy="431863"/>
            </a:xfrm>
            <a:prstGeom prst="roundRect">
              <a:avLst>
                <a:gd name="adj" fmla="val 50000"/>
              </a:avLst>
            </a:prstGeom>
            <a:solidFill>
              <a:srgbClr val="FAB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latin typeface="Twinkl SemiBold" pitchFamily="2" charset="0"/>
                </a:rPr>
                <a:t>Show</a:t>
              </a:r>
            </a:p>
          </p:txBody>
        </p:sp>
        <p:pic>
          <p:nvPicPr>
            <p:cNvPr id="16" name="Picture 15">
              <a:extLst>
                <a:ext uri="{FF2B5EF4-FFF2-40B4-BE49-F238E27FC236}">
                  <a16:creationId xmlns:a16="http://schemas.microsoft.com/office/drawing/2014/main" id="{DAF5BC9A-750B-4F0A-8333-ECA484DC71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07" b="61763"/>
            <a:stretch/>
          </p:blipFill>
          <p:spPr>
            <a:xfrm>
              <a:off x="7747059" y="5534675"/>
              <a:ext cx="666848" cy="666848"/>
            </a:xfrm>
            <a:prstGeom prst="ellipse">
              <a:avLst/>
            </a:prstGeom>
            <a:solidFill>
              <a:schemeClr val="bg1"/>
            </a:solidFill>
            <a:ln w="57150">
              <a:solidFill>
                <a:srgbClr val="FAB000"/>
              </a:solidFill>
            </a:ln>
          </p:spPr>
        </p:pic>
      </p:grpSp>
      <p:grpSp>
        <p:nvGrpSpPr>
          <p:cNvPr id="49" name="Group 48">
            <a:extLst>
              <a:ext uri="{FF2B5EF4-FFF2-40B4-BE49-F238E27FC236}">
                <a16:creationId xmlns:a16="http://schemas.microsoft.com/office/drawing/2014/main" id="{7F459444-A7D5-4799-816A-2FF749131DBE}"/>
              </a:ext>
            </a:extLst>
          </p:cNvPr>
          <p:cNvGrpSpPr/>
          <p:nvPr/>
        </p:nvGrpSpPr>
        <p:grpSpPr>
          <a:xfrm>
            <a:off x="8020050" y="227397"/>
            <a:ext cx="1123947" cy="504056"/>
            <a:chOff x="8020930" y="1700808"/>
            <a:chExt cx="1159582" cy="504056"/>
          </a:xfrm>
          <a:solidFill>
            <a:srgbClr val="FAB000"/>
          </a:solidFill>
        </p:grpSpPr>
        <p:sp>
          <p:nvSpPr>
            <p:cNvPr id="59" name="Oval 58">
              <a:extLst>
                <a:ext uri="{FF2B5EF4-FFF2-40B4-BE49-F238E27FC236}">
                  <a16:creationId xmlns:a16="http://schemas.microsoft.com/office/drawing/2014/main" id="{F1EAE6CC-FE25-4D4B-A418-DD69D1F44729}"/>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2" name="Rectangle 61">
              <a:extLst>
                <a:ext uri="{FF2B5EF4-FFF2-40B4-BE49-F238E27FC236}">
                  <a16:creationId xmlns:a16="http://schemas.microsoft.com/office/drawing/2014/main" id="{38228236-CF59-4C35-A25E-E7D4F5BA1AD4}"/>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Apply</a:t>
              </a:r>
            </a:p>
          </p:txBody>
        </p:sp>
      </p:grpSp>
      <p:grpSp>
        <p:nvGrpSpPr>
          <p:cNvPr id="2" name="Group 1">
            <a:extLst>
              <a:ext uri="{FF2B5EF4-FFF2-40B4-BE49-F238E27FC236}">
                <a16:creationId xmlns:a16="http://schemas.microsoft.com/office/drawing/2014/main" id="{8B0E6464-A4CA-4D62-A7A3-62010E24DD54}"/>
              </a:ext>
            </a:extLst>
          </p:cNvPr>
          <p:cNvGrpSpPr/>
          <p:nvPr/>
        </p:nvGrpSpPr>
        <p:grpSpPr>
          <a:xfrm>
            <a:off x="3305947" y="1437420"/>
            <a:ext cx="4106006" cy="69108"/>
            <a:chOff x="3457972" y="4869160"/>
            <a:chExt cx="4106006" cy="69108"/>
          </a:xfrm>
        </p:grpSpPr>
        <p:sp>
          <p:nvSpPr>
            <p:cNvPr id="30" name="Rectangle: Rounded Corners 29">
              <a:extLst>
                <a:ext uri="{FF2B5EF4-FFF2-40B4-BE49-F238E27FC236}">
                  <a16:creationId xmlns:a16="http://schemas.microsoft.com/office/drawing/2014/main" id="{95662E55-DAC1-4195-A6EF-7D37673C8DE5}"/>
                </a:ext>
              </a:extLst>
            </p:cNvPr>
            <p:cNvSpPr/>
            <p:nvPr/>
          </p:nvSpPr>
          <p:spPr>
            <a:xfrm>
              <a:off x="3457972" y="4869160"/>
              <a:ext cx="352425" cy="691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Rounded Corners 19">
              <a:extLst>
                <a:ext uri="{FF2B5EF4-FFF2-40B4-BE49-F238E27FC236}">
                  <a16:creationId xmlns:a16="http://schemas.microsoft.com/office/drawing/2014/main" id="{A74A934E-1F44-4870-A66A-293C8616FA39}"/>
                </a:ext>
              </a:extLst>
            </p:cNvPr>
            <p:cNvSpPr/>
            <p:nvPr/>
          </p:nvSpPr>
          <p:spPr>
            <a:xfrm>
              <a:off x="4101852" y="4869160"/>
              <a:ext cx="352425" cy="691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Rounded Corners 21">
              <a:extLst>
                <a:ext uri="{FF2B5EF4-FFF2-40B4-BE49-F238E27FC236}">
                  <a16:creationId xmlns:a16="http://schemas.microsoft.com/office/drawing/2014/main" id="{F11DF45B-5A69-4826-89C0-76EE8543CC60}"/>
                </a:ext>
              </a:extLst>
            </p:cNvPr>
            <p:cNvSpPr/>
            <p:nvPr/>
          </p:nvSpPr>
          <p:spPr>
            <a:xfrm>
              <a:off x="7211553" y="4869160"/>
              <a:ext cx="352425" cy="691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8" name="Picture 27">
            <a:extLst>
              <a:ext uri="{FF2B5EF4-FFF2-40B4-BE49-F238E27FC236}">
                <a16:creationId xmlns:a16="http://schemas.microsoft.com/office/drawing/2014/main" id="{A525707C-C9DD-4AAF-AAED-9A43F0DB699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32717" y="1761911"/>
            <a:ext cx="1190880" cy="2315745"/>
          </a:xfrm>
          <a:prstGeom prst="rect">
            <a:avLst/>
          </a:prstGeom>
        </p:spPr>
      </p:pic>
      <p:pic>
        <p:nvPicPr>
          <p:cNvPr id="29" name="Picture 28">
            <a:extLst>
              <a:ext uri="{FF2B5EF4-FFF2-40B4-BE49-F238E27FC236}">
                <a16:creationId xmlns:a16="http://schemas.microsoft.com/office/drawing/2014/main" id="{746228A6-9A57-4608-968A-7E120593474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18053" y="1737015"/>
            <a:ext cx="1081512" cy="2098371"/>
          </a:xfrm>
          <a:prstGeom prst="rect">
            <a:avLst/>
          </a:prstGeom>
        </p:spPr>
      </p:pic>
      <p:pic>
        <p:nvPicPr>
          <p:cNvPr id="32" name="Picture 31">
            <a:extLst>
              <a:ext uri="{FF2B5EF4-FFF2-40B4-BE49-F238E27FC236}">
                <a16:creationId xmlns:a16="http://schemas.microsoft.com/office/drawing/2014/main" id="{64188020-DC0F-4566-B905-2AB1EEBA1CA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744470" y="2248769"/>
            <a:ext cx="2060217" cy="3913292"/>
          </a:xfrm>
          <a:prstGeom prst="rect">
            <a:avLst/>
          </a:prstGeom>
        </p:spPr>
      </p:pic>
      <p:pic>
        <p:nvPicPr>
          <p:cNvPr id="36" name="Picture 35">
            <a:extLst>
              <a:ext uri="{FF2B5EF4-FFF2-40B4-BE49-F238E27FC236}">
                <a16:creationId xmlns:a16="http://schemas.microsoft.com/office/drawing/2014/main" id="{2F47164E-51C6-4E9B-9C74-FE0835BBB21E}"/>
              </a:ext>
            </a:extLst>
          </p:cNvPr>
          <p:cNvPicPr>
            <a:picLocks noChangeAspect="1"/>
          </p:cNvPicPr>
          <p:nvPr/>
        </p:nvPicPr>
        <p:blipFill rotWithShape="1">
          <a:blip r:embed="rId7"/>
          <a:srcRect b="28000"/>
          <a:stretch/>
        </p:blipFill>
        <p:spPr>
          <a:xfrm>
            <a:off x="2852730" y="1628800"/>
            <a:ext cx="3085186" cy="4787155"/>
          </a:xfrm>
          <a:prstGeom prst="rect">
            <a:avLst/>
          </a:prstGeom>
        </p:spPr>
      </p:pic>
      <p:sp>
        <p:nvSpPr>
          <p:cNvPr id="23" name="Sound Buttons">
            <a:extLst>
              <a:ext uri="{FF2B5EF4-FFF2-40B4-BE49-F238E27FC236}">
                <a16:creationId xmlns:a16="http://schemas.microsoft.com/office/drawing/2014/main" id="{FF2B17B6-EB20-4042-B0A2-3C6CF20131EC}"/>
              </a:ext>
            </a:extLst>
          </p:cNvPr>
          <p:cNvSpPr/>
          <p:nvPr/>
        </p:nvSpPr>
        <p:spPr>
          <a:xfrm>
            <a:off x="755650" y="5651500"/>
            <a:ext cx="2644775" cy="431800"/>
          </a:xfrm>
          <a:prstGeom prst="roundRect">
            <a:avLst>
              <a:gd name="adj" fmla="val 50000"/>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Twinkl SemiBold" pitchFamily="2" charset="0"/>
              </a:rPr>
              <a:t>Sound Buttons On/Off</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1EBE6"/>
        </a:solidFill>
        <a:effectLst/>
      </p:bgPr>
    </p:bg>
    <p:spTree>
      <p:nvGrpSpPr>
        <p:cNvPr id="1" name=""/>
        <p:cNvGrpSpPr/>
        <p:nvPr/>
      </p:nvGrpSpPr>
      <p:grpSpPr>
        <a:xfrm>
          <a:off x="0" y="0"/>
          <a:ext cx="0" cy="0"/>
          <a:chOff x="0" y="0"/>
          <a:chExt cx="0" cy="0"/>
        </a:xfrm>
      </p:grpSpPr>
      <p:sp>
        <p:nvSpPr>
          <p:cNvPr id="10" name="Rounded Rectangle 2">
            <a:extLst>
              <a:ext uri="{FF2B5EF4-FFF2-40B4-BE49-F238E27FC236}">
                <a16:creationId xmlns:a16="http://schemas.microsoft.com/office/drawing/2014/main" id="{25F28702-CCFA-4275-8C9D-59EC531886A4}"/>
              </a:ext>
            </a:extLst>
          </p:cNvPr>
          <p:cNvSpPr/>
          <p:nvPr/>
        </p:nvSpPr>
        <p:spPr bwMode="auto">
          <a:xfrm>
            <a:off x="457200" y="438150"/>
            <a:ext cx="8220075" cy="5957888"/>
          </a:xfrm>
          <a:prstGeom prst="roundRect">
            <a:avLst>
              <a:gd name="adj" fmla="val 2649"/>
            </a:avLst>
          </a:prstGeom>
          <a:blipFill>
            <a:blip r:embed="rId2"/>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grpSp>
        <p:nvGrpSpPr>
          <p:cNvPr id="18" name="Group 17">
            <a:extLst>
              <a:ext uri="{FF2B5EF4-FFF2-40B4-BE49-F238E27FC236}">
                <a16:creationId xmlns:a16="http://schemas.microsoft.com/office/drawing/2014/main" id="{5502D7B6-0AD4-4A82-A03C-A49962D26925}"/>
              </a:ext>
            </a:extLst>
          </p:cNvPr>
          <p:cNvGrpSpPr/>
          <p:nvPr/>
        </p:nvGrpSpPr>
        <p:grpSpPr>
          <a:xfrm>
            <a:off x="8020050" y="227397"/>
            <a:ext cx="1123947" cy="504056"/>
            <a:chOff x="8020930" y="1700808"/>
            <a:chExt cx="1159582" cy="504056"/>
          </a:xfrm>
          <a:solidFill>
            <a:srgbClr val="FAB000"/>
          </a:solidFill>
        </p:grpSpPr>
        <p:sp>
          <p:nvSpPr>
            <p:cNvPr id="19" name="Oval 18">
              <a:extLst>
                <a:ext uri="{FF2B5EF4-FFF2-40B4-BE49-F238E27FC236}">
                  <a16:creationId xmlns:a16="http://schemas.microsoft.com/office/drawing/2014/main" id="{9FEE4AA9-F2B4-431B-A8E9-30F05DBF3863}"/>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Rectangle 19">
              <a:extLst>
                <a:ext uri="{FF2B5EF4-FFF2-40B4-BE49-F238E27FC236}">
                  <a16:creationId xmlns:a16="http://schemas.microsoft.com/office/drawing/2014/main" id="{90E505BA-9CC5-4C2D-9C6D-3483CBCB35B8}"/>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Apply</a:t>
              </a:r>
            </a:p>
          </p:txBody>
        </p:sp>
      </p:grpSp>
      <p:pic>
        <p:nvPicPr>
          <p:cNvPr id="11" name="Picture 10">
            <a:extLst>
              <a:ext uri="{FF2B5EF4-FFF2-40B4-BE49-F238E27FC236}">
                <a16:creationId xmlns:a16="http://schemas.microsoft.com/office/drawing/2014/main" id="{BE08F1D9-74A0-4CB2-844E-3827CA4256EC}"/>
              </a:ext>
            </a:extLst>
          </p:cNvPr>
          <p:cNvPicPr>
            <a:picLocks noChangeAspect="1"/>
          </p:cNvPicPr>
          <p:nvPr/>
        </p:nvPicPr>
        <p:blipFill>
          <a:blip r:embed="rId3"/>
          <a:stretch>
            <a:fillRect/>
          </a:stretch>
        </p:blipFill>
        <p:spPr>
          <a:xfrm>
            <a:off x="1702375" y="1341103"/>
            <a:ext cx="3517697" cy="4724809"/>
          </a:xfrm>
          <a:prstGeom prst="rect">
            <a:avLst/>
          </a:prstGeom>
        </p:spPr>
      </p:pic>
      <p:pic>
        <p:nvPicPr>
          <p:cNvPr id="25" name="Picture 24">
            <a:extLst>
              <a:ext uri="{FF2B5EF4-FFF2-40B4-BE49-F238E27FC236}">
                <a16:creationId xmlns:a16="http://schemas.microsoft.com/office/drawing/2014/main" id="{A228227F-37E6-4C41-AE00-B47604CA25A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084168" y="1263067"/>
            <a:ext cx="1400016" cy="4797152"/>
          </a:xfrm>
          <a:prstGeom prst="rect">
            <a:avLst/>
          </a:prstGeom>
        </p:spPr>
      </p:pic>
      <p:sp>
        <p:nvSpPr>
          <p:cNvPr id="7" name="Rectangle: Rounded Corners 6">
            <a:extLst>
              <a:ext uri="{FF2B5EF4-FFF2-40B4-BE49-F238E27FC236}">
                <a16:creationId xmlns:a16="http://schemas.microsoft.com/office/drawing/2014/main" id="{7E405A8F-5F55-4B27-BAFC-69257B72E5EF}"/>
              </a:ext>
            </a:extLst>
          </p:cNvPr>
          <p:cNvSpPr/>
          <p:nvPr/>
        </p:nvSpPr>
        <p:spPr>
          <a:xfrm>
            <a:off x="684213" y="4763386"/>
            <a:ext cx="7775575" cy="1413577"/>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2000" dirty="0">
                <a:solidFill>
                  <a:schemeClr val="tx1"/>
                </a:solidFill>
                <a:latin typeface="Twinkl" pitchFamily="50" charset="0"/>
              </a:rPr>
              <a:t>The </a:t>
            </a:r>
            <a:r>
              <a:rPr lang="en-GB" sz="2000" dirty="0">
                <a:solidFill>
                  <a:srgbClr val="929292"/>
                </a:solidFill>
                <a:latin typeface="Twinkl" pitchFamily="50" charset="0"/>
              </a:rPr>
              <a:t>family entered </a:t>
            </a:r>
            <a:r>
              <a:rPr lang="en-GB" sz="2000" dirty="0">
                <a:solidFill>
                  <a:schemeClr val="tx1"/>
                </a:solidFill>
                <a:latin typeface="Twinkl" pitchFamily="50" charset="0"/>
              </a:rPr>
              <a:t>the hotel and were gr</a:t>
            </a:r>
            <a:r>
              <a:rPr lang="en-GB" sz="2000" u="sng" dirty="0">
                <a:solidFill>
                  <a:schemeClr val="tx1"/>
                </a:solidFill>
                <a:latin typeface="Twinkl" pitchFamily="50" charset="0"/>
              </a:rPr>
              <a:t>ee</a:t>
            </a:r>
            <a:r>
              <a:rPr lang="en-GB" sz="2000" dirty="0">
                <a:solidFill>
                  <a:schemeClr val="tx1"/>
                </a:solidFill>
                <a:latin typeface="Twinkl" pitchFamily="50" charset="0"/>
              </a:rPr>
              <a:t>ted </a:t>
            </a:r>
            <a:r>
              <a:rPr lang="en-GB" sz="2000" dirty="0">
                <a:solidFill>
                  <a:srgbClr val="929292"/>
                </a:solidFill>
                <a:latin typeface="Twinkl" pitchFamily="50" charset="0"/>
              </a:rPr>
              <a:t>by</a:t>
            </a:r>
            <a:r>
              <a:rPr lang="en-GB" sz="2000" dirty="0">
                <a:solidFill>
                  <a:schemeClr val="tx1"/>
                </a:solidFill>
                <a:latin typeface="Twinkl" pitchFamily="50" charset="0"/>
              </a:rPr>
              <a:t> a </a:t>
            </a:r>
            <a:r>
              <a:rPr lang="en-GB" sz="2000" dirty="0">
                <a:solidFill>
                  <a:srgbClr val="929292"/>
                </a:solidFill>
                <a:latin typeface="Twinkl" pitchFamily="50" charset="0"/>
              </a:rPr>
              <a:t>friendly receptionist</a:t>
            </a:r>
            <a:r>
              <a:rPr lang="en-GB" sz="2000" dirty="0">
                <a:solidFill>
                  <a:schemeClr val="tx1"/>
                </a:solidFill>
                <a:latin typeface="Twinkl" pitchFamily="50" charset="0"/>
              </a:rPr>
              <a:t>. “Welcome! Are you </a:t>
            </a:r>
            <a:r>
              <a:rPr lang="en-GB" sz="2000" dirty="0">
                <a:solidFill>
                  <a:srgbClr val="929292"/>
                </a:solidFill>
                <a:latin typeface="Twinkl" pitchFamily="50" charset="0"/>
              </a:rPr>
              <a:t>here</a:t>
            </a:r>
            <a:r>
              <a:rPr lang="en-GB" sz="2000" dirty="0">
                <a:solidFill>
                  <a:schemeClr val="tx1"/>
                </a:solidFill>
                <a:latin typeface="Twinkl" pitchFamily="50" charset="0"/>
              </a:rPr>
              <a:t> f</a:t>
            </a:r>
            <a:r>
              <a:rPr lang="en-GB" sz="2000" u="sng" dirty="0">
                <a:solidFill>
                  <a:schemeClr val="tx1"/>
                </a:solidFill>
                <a:latin typeface="Twinkl" pitchFamily="50" charset="0"/>
              </a:rPr>
              <a:t>or</a:t>
            </a:r>
            <a:r>
              <a:rPr lang="en-GB" sz="2000" dirty="0">
                <a:solidFill>
                  <a:schemeClr val="tx1"/>
                </a:solidFill>
                <a:latin typeface="Twinkl" pitchFamily="50" charset="0"/>
              </a:rPr>
              <a:t> the weddi</a:t>
            </a:r>
            <a:r>
              <a:rPr lang="en-GB" sz="2000" u="sng" dirty="0">
                <a:solidFill>
                  <a:schemeClr val="tx1"/>
                </a:solidFill>
                <a:latin typeface="Twinkl" pitchFamily="50" charset="0"/>
              </a:rPr>
              <a:t>ng</a:t>
            </a:r>
            <a:r>
              <a:rPr lang="en-GB" sz="2000" dirty="0">
                <a:solidFill>
                  <a:schemeClr val="tx1"/>
                </a:solidFill>
                <a:latin typeface="Twinkl" pitchFamily="50" charset="0"/>
              </a:rPr>
              <a:t> of Mr and Mrs </a:t>
            </a:r>
            <a:r>
              <a:rPr lang="en-GB" sz="2000" dirty="0" err="1">
                <a:solidFill>
                  <a:schemeClr val="tx1"/>
                </a:solidFill>
                <a:latin typeface="Twinkl" pitchFamily="50" charset="0"/>
              </a:rPr>
              <a:t>Uba</a:t>
            </a:r>
            <a:r>
              <a:rPr lang="en-GB" sz="2000" dirty="0">
                <a:solidFill>
                  <a:schemeClr val="tx1"/>
                </a:solidFill>
                <a:latin typeface="Twinkl" pitchFamily="50" charset="0"/>
              </a:rPr>
              <a:t>?”</a:t>
            </a:r>
          </a:p>
          <a:p>
            <a:r>
              <a:rPr lang="en-GB" sz="2000" dirty="0">
                <a:solidFill>
                  <a:schemeClr val="tx1"/>
                </a:solidFill>
                <a:latin typeface="Twinkl" pitchFamily="50" charset="0"/>
              </a:rPr>
              <a:t>“Yes,” Mum repl</a:t>
            </a:r>
            <a:r>
              <a:rPr lang="en-GB" sz="2000" u="sng" dirty="0">
                <a:solidFill>
                  <a:schemeClr val="tx1"/>
                </a:solidFill>
                <a:latin typeface="Twinkl" pitchFamily="50" charset="0"/>
              </a:rPr>
              <a:t>ie</a:t>
            </a:r>
            <a:r>
              <a:rPr lang="en-GB" sz="2000" dirty="0">
                <a:solidFill>
                  <a:schemeClr val="tx1"/>
                </a:solidFill>
                <a:latin typeface="Twinkl" pitchFamily="50" charset="0"/>
              </a:rPr>
              <a:t>d. “Where do we n</a:t>
            </a:r>
            <a:r>
              <a:rPr lang="en-GB" sz="2000" u="sng" dirty="0">
                <a:solidFill>
                  <a:schemeClr val="tx1"/>
                </a:solidFill>
                <a:latin typeface="Twinkl" pitchFamily="50" charset="0"/>
              </a:rPr>
              <a:t>ee</a:t>
            </a:r>
            <a:r>
              <a:rPr lang="en-GB" sz="2000" dirty="0">
                <a:solidFill>
                  <a:schemeClr val="tx1"/>
                </a:solidFill>
                <a:latin typeface="Twinkl" pitchFamily="50" charset="0"/>
              </a:rPr>
              <a:t>d to go?”</a:t>
            </a:r>
          </a:p>
        </p:txBody>
      </p:sp>
    </p:spTree>
    <p:extLst>
      <p:ext uri="{BB962C8B-B14F-4D97-AF65-F5344CB8AC3E}">
        <p14:creationId xmlns:p14="http://schemas.microsoft.com/office/powerpoint/2010/main" val="2960561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1EBE6"/>
        </a:solidFill>
        <a:effectLst/>
      </p:bgPr>
    </p:bg>
    <p:spTree>
      <p:nvGrpSpPr>
        <p:cNvPr id="1" name=""/>
        <p:cNvGrpSpPr/>
        <p:nvPr/>
      </p:nvGrpSpPr>
      <p:grpSpPr>
        <a:xfrm>
          <a:off x="0" y="0"/>
          <a:ext cx="0" cy="0"/>
          <a:chOff x="0" y="0"/>
          <a:chExt cx="0" cy="0"/>
        </a:xfrm>
      </p:grpSpPr>
      <p:sp>
        <p:nvSpPr>
          <p:cNvPr id="13" name="Rounded Rectangle 2">
            <a:extLst>
              <a:ext uri="{FF2B5EF4-FFF2-40B4-BE49-F238E27FC236}">
                <a16:creationId xmlns:a16="http://schemas.microsoft.com/office/drawing/2014/main" id="{25F28702-CCFA-4275-8C9D-59EC531886A4}"/>
              </a:ext>
            </a:extLst>
          </p:cNvPr>
          <p:cNvSpPr/>
          <p:nvPr/>
        </p:nvSpPr>
        <p:spPr bwMode="auto">
          <a:xfrm>
            <a:off x="457200" y="438150"/>
            <a:ext cx="8220075" cy="5957888"/>
          </a:xfrm>
          <a:prstGeom prst="roundRect">
            <a:avLst>
              <a:gd name="adj" fmla="val 2649"/>
            </a:avLst>
          </a:prstGeom>
          <a:blipFill>
            <a:blip r:embed="rId2"/>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grpSp>
        <p:nvGrpSpPr>
          <p:cNvPr id="18" name="Group 17">
            <a:extLst>
              <a:ext uri="{FF2B5EF4-FFF2-40B4-BE49-F238E27FC236}">
                <a16:creationId xmlns:a16="http://schemas.microsoft.com/office/drawing/2014/main" id="{5502D7B6-0AD4-4A82-A03C-A49962D26925}"/>
              </a:ext>
            </a:extLst>
          </p:cNvPr>
          <p:cNvGrpSpPr/>
          <p:nvPr/>
        </p:nvGrpSpPr>
        <p:grpSpPr>
          <a:xfrm>
            <a:off x="8020050" y="227397"/>
            <a:ext cx="1123947" cy="504056"/>
            <a:chOff x="8020930" y="1700808"/>
            <a:chExt cx="1159582" cy="504056"/>
          </a:xfrm>
          <a:solidFill>
            <a:srgbClr val="FAB000"/>
          </a:solidFill>
        </p:grpSpPr>
        <p:sp>
          <p:nvSpPr>
            <p:cNvPr id="19" name="Oval 18">
              <a:extLst>
                <a:ext uri="{FF2B5EF4-FFF2-40B4-BE49-F238E27FC236}">
                  <a16:creationId xmlns:a16="http://schemas.microsoft.com/office/drawing/2014/main" id="{9FEE4AA9-F2B4-431B-A8E9-30F05DBF3863}"/>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Rectangle 19">
              <a:extLst>
                <a:ext uri="{FF2B5EF4-FFF2-40B4-BE49-F238E27FC236}">
                  <a16:creationId xmlns:a16="http://schemas.microsoft.com/office/drawing/2014/main" id="{90E505BA-9CC5-4C2D-9C6D-3483CBCB35B8}"/>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Apply</a:t>
              </a:r>
            </a:p>
          </p:txBody>
        </p:sp>
      </p:grpSp>
      <p:pic>
        <p:nvPicPr>
          <p:cNvPr id="11" name="Picture 10">
            <a:extLst>
              <a:ext uri="{FF2B5EF4-FFF2-40B4-BE49-F238E27FC236}">
                <a16:creationId xmlns:a16="http://schemas.microsoft.com/office/drawing/2014/main" id="{BE08F1D9-74A0-4CB2-844E-3827CA4256EC}"/>
              </a:ext>
            </a:extLst>
          </p:cNvPr>
          <p:cNvPicPr>
            <a:picLocks noChangeAspect="1"/>
          </p:cNvPicPr>
          <p:nvPr/>
        </p:nvPicPr>
        <p:blipFill>
          <a:blip r:embed="rId3"/>
          <a:stretch>
            <a:fillRect/>
          </a:stretch>
        </p:blipFill>
        <p:spPr>
          <a:xfrm>
            <a:off x="1702375" y="1341103"/>
            <a:ext cx="3517697" cy="4724809"/>
          </a:xfrm>
          <a:prstGeom prst="rect">
            <a:avLst/>
          </a:prstGeom>
        </p:spPr>
      </p:pic>
      <p:pic>
        <p:nvPicPr>
          <p:cNvPr id="25" name="Picture 24">
            <a:extLst>
              <a:ext uri="{FF2B5EF4-FFF2-40B4-BE49-F238E27FC236}">
                <a16:creationId xmlns:a16="http://schemas.microsoft.com/office/drawing/2014/main" id="{A228227F-37E6-4C41-AE00-B47604CA25A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084168" y="1263067"/>
            <a:ext cx="1400016" cy="4797152"/>
          </a:xfrm>
          <a:prstGeom prst="rect">
            <a:avLst/>
          </a:prstGeom>
        </p:spPr>
      </p:pic>
      <p:sp>
        <p:nvSpPr>
          <p:cNvPr id="7" name="Rectangle: Rounded Corners 6">
            <a:extLst>
              <a:ext uri="{FF2B5EF4-FFF2-40B4-BE49-F238E27FC236}">
                <a16:creationId xmlns:a16="http://schemas.microsoft.com/office/drawing/2014/main" id="{7E405A8F-5F55-4B27-BAFC-69257B72E5EF}"/>
              </a:ext>
            </a:extLst>
          </p:cNvPr>
          <p:cNvSpPr/>
          <p:nvPr/>
        </p:nvSpPr>
        <p:spPr>
          <a:xfrm>
            <a:off x="684213" y="4763386"/>
            <a:ext cx="7775575" cy="1413577"/>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2000" dirty="0">
                <a:solidFill>
                  <a:schemeClr val="tx1"/>
                </a:solidFill>
                <a:latin typeface="Twinkl" pitchFamily="50" charset="0"/>
              </a:rPr>
              <a:t>She responded, “</a:t>
            </a:r>
            <a:r>
              <a:rPr lang="en-GB" sz="2000" dirty="0">
                <a:solidFill>
                  <a:srgbClr val="929292"/>
                </a:solidFill>
                <a:latin typeface="Twinkl" pitchFamily="50" charset="0"/>
              </a:rPr>
              <a:t>Follow</a:t>
            </a:r>
            <a:r>
              <a:rPr lang="en-GB" sz="2000" dirty="0">
                <a:solidFill>
                  <a:schemeClr val="tx1"/>
                </a:solidFill>
                <a:latin typeface="Twinkl" pitchFamily="50" charset="0"/>
              </a:rPr>
              <a:t> the </a:t>
            </a:r>
            <a:r>
              <a:rPr lang="en-GB" sz="2000" dirty="0">
                <a:solidFill>
                  <a:srgbClr val="929292"/>
                </a:solidFill>
                <a:latin typeface="Twinkl" pitchFamily="50" charset="0"/>
              </a:rPr>
              <a:t>signs</a:t>
            </a:r>
            <a:r>
              <a:rPr lang="en-GB" sz="2000" dirty="0">
                <a:solidFill>
                  <a:schemeClr val="tx1"/>
                </a:solidFill>
                <a:latin typeface="Twinkl" pitchFamily="50" charset="0"/>
              </a:rPr>
              <a:t> f</a:t>
            </a:r>
            <a:r>
              <a:rPr lang="en-GB" sz="2000" u="sng" dirty="0">
                <a:solidFill>
                  <a:schemeClr val="tx1"/>
                </a:solidFill>
                <a:latin typeface="Twinkl" pitchFamily="50" charset="0"/>
              </a:rPr>
              <a:t>or</a:t>
            </a:r>
            <a:r>
              <a:rPr lang="en-GB" sz="2000" dirty="0">
                <a:solidFill>
                  <a:schemeClr val="tx1"/>
                </a:solidFill>
                <a:latin typeface="Twinkl" pitchFamily="50" charset="0"/>
              </a:rPr>
              <a:t> the Hampton R</a:t>
            </a:r>
            <a:r>
              <a:rPr lang="en-GB" sz="2000" u="sng" dirty="0">
                <a:solidFill>
                  <a:schemeClr val="tx1"/>
                </a:solidFill>
                <a:latin typeface="Twinkl" pitchFamily="50" charset="0"/>
              </a:rPr>
              <a:t>oo</a:t>
            </a:r>
            <a:r>
              <a:rPr lang="en-GB" sz="2000" dirty="0">
                <a:solidFill>
                  <a:schemeClr val="tx1"/>
                </a:solidFill>
                <a:latin typeface="Twinkl" pitchFamily="50" charset="0"/>
              </a:rPr>
              <a:t>m. It is just ar</a:t>
            </a:r>
            <a:r>
              <a:rPr lang="en-GB" sz="2000" u="sng" dirty="0">
                <a:solidFill>
                  <a:schemeClr val="tx1"/>
                </a:solidFill>
                <a:latin typeface="Twinkl" pitchFamily="50" charset="0"/>
              </a:rPr>
              <a:t>ou</a:t>
            </a:r>
            <a:r>
              <a:rPr lang="en-GB" sz="2000" dirty="0">
                <a:solidFill>
                  <a:schemeClr val="tx1"/>
                </a:solidFill>
                <a:latin typeface="Twinkl" pitchFamily="50" charset="0"/>
              </a:rPr>
              <a:t>nd </a:t>
            </a:r>
            <a:r>
              <a:rPr lang="en-GB" sz="2000" u="sng" dirty="0">
                <a:solidFill>
                  <a:schemeClr val="tx1"/>
                </a:solidFill>
                <a:latin typeface="Twinkl" pitchFamily="50" charset="0"/>
              </a:rPr>
              <a:t>th</a:t>
            </a:r>
            <a:r>
              <a:rPr lang="en-GB" sz="2000" dirty="0">
                <a:solidFill>
                  <a:schemeClr val="tx1"/>
                </a:solidFill>
                <a:latin typeface="Twinkl" pitchFamily="50" charset="0"/>
              </a:rPr>
              <a:t>is c</a:t>
            </a:r>
            <a:r>
              <a:rPr lang="en-GB" sz="2000" u="sng" dirty="0">
                <a:solidFill>
                  <a:schemeClr val="tx1"/>
                </a:solidFill>
                <a:latin typeface="Twinkl" pitchFamily="50" charset="0"/>
              </a:rPr>
              <a:t>or</a:t>
            </a:r>
            <a:r>
              <a:rPr lang="en-GB" sz="2000" dirty="0">
                <a:solidFill>
                  <a:schemeClr val="tx1"/>
                </a:solidFill>
                <a:latin typeface="Twinkl" pitchFamily="50" charset="0"/>
              </a:rPr>
              <a:t>n</a:t>
            </a:r>
            <a:r>
              <a:rPr lang="en-GB" sz="2000" u="sng" dirty="0">
                <a:solidFill>
                  <a:schemeClr val="tx1"/>
                </a:solidFill>
                <a:latin typeface="Twinkl" pitchFamily="50" charset="0"/>
              </a:rPr>
              <a:t>er</a:t>
            </a:r>
            <a:r>
              <a:rPr lang="en-GB" sz="2000" dirty="0">
                <a:solidFill>
                  <a:schemeClr val="tx1"/>
                </a:solidFill>
                <a:latin typeface="Twinkl" pitchFamily="50" charset="0"/>
              </a:rPr>
              <a:t> and on your left.”</a:t>
            </a:r>
          </a:p>
          <a:p>
            <a:r>
              <a:rPr lang="en-GB" sz="2000" dirty="0">
                <a:solidFill>
                  <a:schemeClr val="tx1"/>
                </a:solidFill>
                <a:latin typeface="Twinkl" pitchFamily="50" charset="0"/>
              </a:rPr>
              <a:t>“</a:t>
            </a:r>
            <a:r>
              <a:rPr lang="en-GB" sz="2000" u="sng" dirty="0">
                <a:solidFill>
                  <a:schemeClr val="tx1"/>
                </a:solidFill>
                <a:latin typeface="Twinkl" pitchFamily="50" charset="0"/>
              </a:rPr>
              <a:t>Th</a:t>
            </a:r>
            <a:r>
              <a:rPr lang="en-GB" sz="2000" dirty="0">
                <a:solidFill>
                  <a:schemeClr val="tx1"/>
                </a:solidFill>
                <a:latin typeface="Twinkl" pitchFamily="50" charset="0"/>
              </a:rPr>
              <a:t>ank you!” repl</a:t>
            </a:r>
            <a:r>
              <a:rPr lang="en-GB" sz="2000" u="sng" dirty="0">
                <a:solidFill>
                  <a:schemeClr val="tx1"/>
                </a:solidFill>
                <a:latin typeface="Twinkl" pitchFamily="50" charset="0"/>
              </a:rPr>
              <a:t>ie</a:t>
            </a:r>
            <a:r>
              <a:rPr lang="en-GB" sz="2000" dirty="0">
                <a:solidFill>
                  <a:schemeClr val="tx1"/>
                </a:solidFill>
                <a:latin typeface="Twinkl" pitchFamily="50" charset="0"/>
              </a:rPr>
              <a:t>d Mum and Dad toge</a:t>
            </a:r>
            <a:r>
              <a:rPr lang="en-GB" sz="2000" u="sng" dirty="0">
                <a:solidFill>
                  <a:schemeClr val="tx1"/>
                </a:solidFill>
                <a:latin typeface="Twinkl" pitchFamily="50" charset="0"/>
              </a:rPr>
              <a:t>ther</a:t>
            </a:r>
            <a:r>
              <a:rPr lang="en-GB" sz="2000" dirty="0">
                <a:solidFill>
                  <a:schemeClr val="tx1"/>
                </a:solidFill>
                <a:latin typeface="Twinkl" pitchFamily="50" charset="0"/>
              </a:rPr>
              <a:t>.</a:t>
            </a:r>
          </a:p>
          <a:p>
            <a:r>
              <a:rPr lang="en-GB" sz="2000" dirty="0">
                <a:solidFill>
                  <a:schemeClr val="tx1"/>
                </a:solidFill>
                <a:latin typeface="Twinkl" pitchFamily="50" charset="0"/>
              </a:rPr>
              <a:t>“Time to </a:t>
            </a:r>
            <a:r>
              <a:rPr lang="en-GB" sz="2000" dirty="0">
                <a:solidFill>
                  <a:srgbClr val="929292"/>
                </a:solidFill>
                <a:latin typeface="Twinkl" pitchFamily="50" charset="0"/>
              </a:rPr>
              <a:t>party</a:t>
            </a:r>
            <a:r>
              <a:rPr lang="en-GB" sz="2000" dirty="0">
                <a:solidFill>
                  <a:schemeClr val="tx1"/>
                </a:solidFill>
                <a:latin typeface="Twinkl" pitchFamily="50" charset="0"/>
              </a:rPr>
              <a:t>!” repl</a:t>
            </a:r>
            <a:r>
              <a:rPr lang="en-GB" sz="2000" u="sng" dirty="0">
                <a:solidFill>
                  <a:schemeClr val="tx1"/>
                </a:solidFill>
                <a:latin typeface="Twinkl" pitchFamily="50" charset="0"/>
              </a:rPr>
              <a:t>ie</a:t>
            </a:r>
            <a:r>
              <a:rPr lang="en-GB" sz="2000" dirty="0">
                <a:solidFill>
                  <a:schemeClr val="tx1"/>
                </a:solidFill>
                <a:latin typeface="Twinkl" pitchFamily="50" charset="0"/>
              </a:rPr>
              <a:t>d Kit. </a:t>
            </a:r>
            <a:r>
              <a:rPr lang="en-GB" sz="2000" dirty="0">
                <a:solidFill>
                  <a:srgbClr val="929292"/>
                </a:solidFill>
                <a:latin typeface="Twinkl" pitchFamily="50" charset="0"/>
              </a:rPr>
              <a:t>Everyone</a:t>
            </a:r>
            <a:r>
              <a:rPr lang="en-GB" sz="2000" dirty="0">
                <a:solidFill>
                  <a:schemeClr val="tx1"/>
                </a:solidFill>
                <a:latin typeface="Twinkl" pitchFamily="50" charset="0"/>
              </a:rPr>
              <a:t> </a:t>
            </a:r>
            <a:r>
              <a:rPr lang="en-GB" sz="2000" dirty="0">
                <a:solidFill>
                  <a:srgbClr val="FB0551"/>
                </a:solidFill>
                <a:latin typeface="Twinkl" pitchFamily="50" charset="0"/>
              </a:rPr>
              <a:t>laughed</a:t>
            </a:r>
            <a:r>
              <a:rPr lang="en-GB" sz="2000" dirty="0">
                <a:solidFill>
                  <a:schemeClr val="tx1"/>
                </a:solidFill>
                <a:latin typeface="Twinkl" pitchFamily="50" charset="0"/>
              </a:rPr>
              <a:t>!</a:t>
            </a:r>
          </a:p>
        </p:txBody>
      </p:sp>
      <p:sp>
        <p:nvSpPr>
          <p:cNvPr id="10" name="Arc 9">
            <a:extLst>
              <a:ext uri="{FF2B5EF4-FFF2-40B4-BE49-F238E27FC236}">
                <a16:creationId xmlns:a16="http://schemas.microsoft.com/office/drawing/2014/main" id="{6E81A321-17C4-4B02-87EA-97791A24971A}"/>
              </a:ext>
            </a:extLst>
          </p:cNvPr>
          <p:cNvSpPr/>
          <p:nvPr/>
        </p:nvSpPr>
        <p:spPr>
          <a:xfrm rot="7838630">
            <a:off x="1041110" y="5676556"/>
            <a:ext cx="407328" cy="454736"/>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2" name="Rectangle 11">
            <a:extLst>
              <a:ext uri="{FF2B5EF4-FFF2-40B4-BE49-F238E27FC236}">
                <a16:creationId xmlns:a16="http://schemas.microsoft.com/office/drawing/2014/main" id="{F839E9AF-91A7-45A1-A850-37C4FAD049C9}"/>
              </a:ext>
            </a:extLst>
          </p:cNvPr>
          <p:cNvSpPr/>
          <p:nvPr/>
        </p:nvSpPr>
        <p:spPr>
          <a:xfrm>
            <a:off x="5593442" y="5724433"/>
            <a:ext cx="58057" cy="66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4683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6">
            <a:extLst>
              <a:ext uri="{FF2B5EF4-FFF2-40B4-BE49-F238E27FC236}">
                <a16:creationId xmlns:a16="http://schemas.microsoft.com/office/drawing/2014/main" id="{F5E19562-F55B-40B9-862B-18159F81A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378843"/>
            <a:ext cx="1866900"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7">
            <a:extLst>
              <a:ext uri="{FF2B5EF4-FFF2-40B4-BE49-F238E27FC236}">
                <a16:creationId xmlns:a16="http://schemas.microsoft.com/office/drawing/2014/main" id="{6276C0B7-E3B0-41C9-A1D8-D3723CE6E7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22" y="1489968"/>
            <a:ext cx="1481138"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42DECF0-5E4A-4A0A-BF7C-E71E723F4C10}"/>
              </a:ext>
            </a:extLst>
          </p:cNvPr>
          <p:cNvSpPr txBox="1">
            <a:spLocks noChangeArrowheads="1"/>
          </p:cNvSpPr>
          <p:nvPr/>
        </p:nvSpPr>
        <p:spPr bwMode="auto">
          <a:xfrm>
            <a:off x="1259632" y="1124744"/>
            <a:ext cx="666750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16600" dirty="0" err="1">
                <a:solidFill>
                  <a:schemeClr val="tx1"/>
                </a:solidFill>
                <a:latin typeface="Twinkl SemiBold" pitchFamily="2" charset="0"/>
              </a:rPr>
              <a:t>ue</a:t>
            </a:r>
            <a:endParaRPr lang="en-GB" altLang="en-US" sz="16600" dirty="0">
              <a:solidFill>
                <a:schemeClr val="tx1"/>
              </a:solidFill>
              <a:latin typeface="Twinkl SemiBold" pitchFamily="2" charset="0"/>
            </a:endParaRPr>
          </a:p>
          <a:p>
            <a:pPr algn="ctr">
              <a:lnSpc>
                <a:spcPct val="100000"/>
              </a:lnSpc>
              <a:spcBef>
                <a:spcPct val="0"/>
              </a:spcBef>
              <a:buFontTx/>
              <a:buNone/>
            </a:pPr>
            <a:r>
              <a:rPr lang="en-GB" altLang="en-US" sz="7200" dirty="0">
                <a:solidFill>
                  <a:schemeClr val="tx1"/>
                </a:solidFill>
                <a:latin typeface="Twinkl SemiBold" pitchFamily="2" charset="0"/>
              </a:rPr>
              <a:t>saying /</a:t>
            </a:r>
            <a:r>
              <a:rPr lang="en-GB" altLang="en-US" sz="7200" dirty="0" err="1">
                <a:solidFill>
                  <a:schemeClr val="tx1"/>
                </a:solidFill>
                <a:latin typeface="Twinkl SemiBold" pitchFamily="2" charset="0"/>
              </a:rPr>
              <a:t>yoo</a:t>
            </a:r>
            <a:r>
              <a:rPr lang="en-GB" altLang="en-US" sz="7200" dirty="0">
                <a:solidFill>
                  <a:schemeClr val="tx1"/>
                </a:solidFill>
                <a:latin typeface="Twinkl SemiBold" pitchFamily="2" charset="0"/>
              </a:rPr>
              <a:t>/</a:t>
            </a:r>
          </a:p>
        </p:txBody>
      </p:sp>
      <p:sp>
        <p:nvSpPr>
          <p:cNvPr id="8" name="TextBox 7">
            <a:extLst>
              <a:ext uri="{FF2B5EF4-FFF2-40B4-BE49-F238E27FC236}">
                <a16:creationId xmlns:a16="http://schemas.microsoft.com/office/drawing/2014/main" id="{25FDCD6B-B511-4040-AC25-BC0A58C75AA7}"/>
              </a:ext>
            </a:extLst>
          </p:cNvPr>
          <p:cNvSpPr txBox="1">
            <a:spLocks noChangeArrowheads="1"/>
          </p:cNvSpPr>
          <p:nvPr/>
        </p:nvSpPr>
        <p:spPr bwMode="auto">
          <a:xfrm>
            <a:off x="1233487" y="5682828"/>
            <a:ext cx="6667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2400" i="1" dirty="0">
                <a:solidFill>
                  <a:schemeClr val="tx1"/>
                </a:solidFill>
              </a:rPr>
              <a:t>The adventure continues next lesson!</a:t>
            </a:r>
          </a:p>
        </p:txBody>
      </p:sp>
      <p:sp>
        <p:nvSpPr>
          <p:cNvPr id="9" name="Title 1">
            <a:extLst>
              <a:ext uri="{FF2B5EF4-FFF2-40B4-BE49-F238E27FC236}">
                <a16:creationId xmlns:a16="http://schemas.microsoft.com/office/drawing/2014/main" id="{8C9DBDC5-1336-42CA-88C3-7F98979C6E43}"/>
              </a:ext>
            </a:extLst>
          </p:cNvPr>
          <p:cNvSpPr>
            <a:spLocks/>
          </p:cNvSpPr>
          <p:nvPr/>
        </p:nvSpPr>
        <p:spPr bwMode="auto">
          <a:xfrm>
            <a:off x="457200" y="479425"/>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spcBef>
                <a:spcPct val="0"/>
              </a:spcBef>
              <a:buFontTx/>
              <a:buNone/>
            </a:pPr>
            <a:r>
              <a:rPr lang="en-GB" altLang="en-US" sz="4000" b="1" dirty="0">
                <a:latin typeface="Twinkl SemiBold" pitchFamily="2" charset="0"/>
              </a:rPr>
              <a:t>Today, we have learnt…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F41F131-55D5-471D-AD1B-E4F88D99453C}"/>
              </a:ext>
            </a:extLst>
          </p:cNvPr>
          <p:cNvSpPr/>
          <p:nvPr/>
        </p:nvSpPr>
        <p:spPr>
          <a:xfrm>
            <a:off x="814388" y="1052513"/>
            <a:ext cx="7515225" cy="854075"/>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2400" dirty="0">
                <a:solidFill>
                  <a:schemeClr val="tx1"/>
                </a:solidFill>
                <a:latin typeface="Twinkl" pitchFamily="50" charset="0"/>
              </a:rPr>
              <a:t>Today, we are learning to read words that contain </a:t>
            </a:r>
            <a:r>
              <a:rPr lang="en-GB" sz="2400" b="1" dirty="0" err="1">
                <a:solidFill>
                  <a:schemeClr val="tx1"/>
                </a:solidFill>
                <a:latin typeface="Twinkl" pitchFamily="50" charset="0"/>
              </a:rPr>
              <a:t>ue</a:t>
            </a:r>
            <a:r>
              <a:rPr lang="en-GB" sz="2400" dirty="0">
                <a:solidFill>
                  <a:schemeClr val="tx1"/>
                </a:solidFill>
                <a:latin typeface="Twinkl" pitchFamily="50" charset="0"/>
              </a:rPr>
              <a:t> for /</a:t>
            </a:r>
            <a:r>
              <a:rPr lang="en-GB" sz="2400" dirty="0" err="1">
                <a:solidFill>
                  <a:schemeClr val="tx1"/>
                </a:solidFill>
                <a:latin typeface="Twinkl" pitchFamily="50" charset="0"/>
              </a:rPr>
              <a:t>yoo</a:t>
            </a:r>
            <a:r>
              <a:rPr lang="en-GB" sz="2400" dirty="0">
                <a:solidFill>
                  <a:schemeClr val="tx1"/>
                </a:solidFill>
                <a:latin typeface="Twinkl" pitchFamily="50" charset="0"/>
              </a:rPr>
              <a:t>/.</a:t>
            </a:r>
          </a:p>
        </p:txBody>
      </p:sp>
      <p:grpSp>
        <p:nvGrpSpPr>
          <p:cNvPr id="11" name="Group 10">
            <a:extLst>
              <a:ext uri="{FF2B5EF4-FFF2-40B4-BE49-F238E27FC236}">
                <a16:creationId xmlns:a16="http://schemas.microsoft.com/office/drawing/2014/main" id="{DBFD7C5C-9E22-4F53-9AD5-1B3ED3B2F345}"/>
              </a:ext>
            </a:extLst>
          </p:cNvPr>
          <p:cNvGrpSpPr/>
          <p:nvPr/>
        </p:nvGrpSpPr>
        <p:grpSpPr>
          <a:xfrm>
            <a:off x="8020050" y="227397"/>
            <a:ext cx="1123947" cy="504056"/>
            <a:chOff x="8020930" y="1700808"/>
            <a:chExt cx="1159582" cy="504056"/>
          </a:xfrm>
          <a:solidFill>
            <a:srgbClr val="FAB000"/>
          </a:solidFill>
        </p:grpSpPr>
        <p:sp>
          <p:nvSpPr>
            <p:cNvPr id="12" name="Oval 11">
              <a:extLst>
                <a:ext uri="{FF2B5EF4-FFF2-40B4-BE49-F238E27FC236}">
                  <a16:creationId xmlns:a16="http://schemas.microsoft.com/office/drawing/2014/main" id="{3FFA658E-B0AF-40BE-AA99-4166C83C2D8D}"/>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Rectangle 12">
              <a:extLst>
                <a:ext uri="{FF2B5EF4-FFF2-40B4-BE49-F238E27FC236}">
                  <a16:creationId xmlns:a16="http://schemas.microsoft.com/office/drawing/2014/main" id="{1DDE218E-A2C6-4C4A-9772-F8BD826C3E24}"/>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pic>
        <p:nvPicPr>
          <p:cNvPr id="4" name="Picture 3">
            <a:extLst>
              <a:ext uri="{FF2B5EF4-FFF2-40B4-BE49-F238E27FC236}">
                <a16:creationId xmlns:a16="http://schemas.microsoft.com/office/drawing/2014/main" id="{A862B9CB-7614-43AA-98E0-CCC8DDDB572C}"/>
              </a:ext>
            </a:extLst>
          </p:cNvPr>
          <p:cNvPicPr>
            <a:picLocks noChangeAspect="1"/>
          </p:cNvPicPr>
          <p:nvPr/>
        </p:nvPicPr>
        <p:blipFill>
          <a:blip r:embed="rId2"/>
          <a:stretch>
            <a:fillRect/>
          </a:stretch>
        </p:blipFill>
        <p:spPr>
          <a:xfrm>
            <a:off x="3465480" y="2077096"/>
            <a:ext cx="2213040" cy="4426080"/>
          </a:xfrm>
          <a:prstGeom prst="rect">
            <a:avLst/>
          </a:prstGeom>
        </p:spPr>
      </p:pic>
      <p:grpSp>
        <p:nvGrpSpPr>
          <p:cNvPr id="7" name="Kit's teachings">
            <a:extLst>
              <a:ext uri="{FF2B5EF4-FFF2-40B4-BE49-F238E27FC236}">
                <a16:creationId xmlns:a16="http://schemas.microsoft.com/office/drawing/2014/main" id="{ED3E448C-3AEC-4C4E-B578-6FA624F1BDC3}"/>
              </a:ext>
            </a:extLst>
          </p:cNvPr>
          <p:cNvGrpSpPr>
            <a:grpSpLocks/>
          </p:cNvGrpSpPr>
          <p:nvPr/>
        </p:nvGrpSpPr>
        <p:grpSpPr bwMode="auto">
          <a:xfrm>
            <a:off x="720725" y="5157788"/>
            <a:ext cx="4464050" cy="1008062"/>
            <a:chOff x="683568" y="5157192"/>
            <a:chExt cx="4464496" cy="1008112"/>
          </a:xfrm>
        </p:grpSpPr>
        <p:sp>
          <p:nvSpPr>
            <p:cNvPr id="8" name="Rectangle: Rounded Corners 9">
              <a:extLst>
                <a:ext uri="{FF2B5EF4-FFF2-40B4-BE49-F238E27FC236}">
                  <a16:creationId xmlns:a16="http://schemas.microsoft.com/office/drawing/2014/main" id="{AE1BE137-C06D-4207-BE24-5C869C2093CE}"/>
                </a:ext>
              </a:extLst>
            </p:cNvPr>
            <p:cNvSpPr/>
            <p:nvPr/>
          </p:nvSpPr>
          <p:spPr>
            <a:xfrm>
              <a:off x="1475810" y="5517572"/>
              <a:ext cx="3672254" cy="431821"/>
            </a:xfrm>
            <a:prstGeom prst="roundRect">
              <a:avLst>
                <a:gd name="adj" fmla="val 50000"/>
              </a:avLst>
            </a:prstGeom>
            <a:solidFill>
              <a:srgbClr val="FAB00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dirty="0">
                  <a:solidFill>
                    <a:schemeClr val="bg1"/>
                  </a:solidFill>
                  <a:latin typeface="Twinkl SemiBold" pitchFamily="2" charset="0"/>
                </a:rPr>
                <a:t>  Click me for Kit’s teaching tips!</a:t>
              </a:r>
            </a:p>
          </p:txBody>
        </p:sp>
        <p:pic>
          <p:nvPicPr>
            <p:cNvPr id="10" name="Picture 9">
              <a:extLst>
                <a:ext uri="{FF2B5EF4-FFF2-40B4-BE49-F238E27FC236}">
                  <a16:creationId xmlns:a16="http://schemas.microsoft.com/office/drawing/2014/main" id="{B0906C15-B4B5-4954-BCB1-09EB9EEFBE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7" t="-8561" r="-15847" b="56577"/>
            <a:stretch/>
          </p:blipFill>
          <p:spPr>
            <a:xfrm>
              <a:off x="683568" y="5157192"/>
              <a:ext cx="1008112" cy="1008112"/>
            </a:xfrm>
            <a:prstGeom prst="ellipse">
              <a:avLst/>
            </a:prstGeom>
            <a:solidFill>
              <a:schemeClr val="bg1"/>
            </a:solidFill>
            <a:ln w="57150">
              <a:solidFill>
                <a:srgbClr val="FAB001"/>
              </a:solidFill>
            </a:ln>
          </p:spPr>
        </p:pic>
      </p:grpSp>
      <p:sp>
        <p:nvSpPr>
          <p:cNvPr id="14" name="Kit's teaching bubble">
            <a:extLst>
              <a:ext uri="{FF2B5EF4-FFF2-40B4-BE49-F238E27FC236}">
                <a16:creationId xmlns:a16="http://schemas.microsoft.com/office/drawing/2014/main" id="{FD6FB241-F7D3-487B-9BC1-918B65A6DFA7}"/>
              </a:ext>
            </a:extLst>
          </p:cNvPr>
          <p:cNvSpPr/>
          <p:nvPr/>
        </p:nvSpPr>
        <p:spPr>
          <a:xfrm>
            <a:off x="1549367" y="4195291"/>
            <a:ext cx="3832225" cy="899467"/>
          </a:xfrm>
          <a:prstGeom prst="wedgeRoundRectCallout">
            <a:avLst>
              <a:gd name="adj1" fmla="val -52642"/>
              <a:gd name="adj2" fmla="val 118556"/>
              <a:gd name="adj3" fmla="val 16667"/>
            </a:avLst>
          </a:prstGeom>
          <a:solidFill>
            <a:schemeClr val="bg1"/>
          </a:solidFill>
          <a:ln w="28575">
            <a:solidFill>
              <a:srgbClr val="FAB0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GB" b="1" dirty="0" err="1">
                <a:solidFill>
                  <a:schemeClr val="tx1"/>
                </a:solidFill>
                <a:latin typeface="Twinkl" pitchFamily="50" charset="0"/>
              </a:rPr>
              <a:t>ue</a:t>
            </a:r>
            <a:r>
              <a:rPr lang="en-GB" dirty="0">
                <a:solidFill>
                  <a:schemeClr val="tx1"/>
                </a:solidFill>
                <a:latin typeface="Twinkl" pitchFamily="50" charset="0"/>
              </a:rPr>
              <a:t> can be found in the middle of a word or at the end of a word. </a:t>
            </a:r>
          </a:p>
        </p:txBody>
      </p:sp>
      <p:sp>
        <p:nvSpPr>
          <p:cNvPr id="15" name="Close bubble">
            <a:extLst>
              <a:ext uri="{FF2B5EF4-FFF2-40B4-BE49-F238E27FC236}">
                <a16:creationId xmlns:a16="http://schemas.microsoft.com/office/drawing/2014/main" id="{30D95C3B-0937-4BD0-B0AF-24BA2828C3A2}"/>
              </a:ext>
            </a:extLst>
          </p:cNvPr>
          <p:cNvSpPr/>
          <p:nvPr/>
        </p:nvSpPr>
        <p:spPr>
          <a:xfrm>
            <a:off x="5184775" y="4149642"/>
            <a:ext cx="282575" cy="280988"/>
          </a:xfrm>
          <a:prstGeom prst="ellipse">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X</a:t>
            </a:r>
            <a:endParaRPr lang="en-GB" sz="1400"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15"/>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4" grpId="0" animBg="1"/>
      <p:bldP spid="14" grpId="1" animBg="1"/>
      <p:bldP spid="15" grpId="0" animBg="1"/>
      <p:bldP spid="1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DEF17E9-535E-452E-802F-2DEE4AEDF096}"/>
              </a:ext>
            </a:extLst>
          </p:cNvPr>
          <p:cNvGrpSpPr/>
          <p:nvPr/>
        </p:nvGrpSpPr>
        <p:grpSpPr>
          <a:xfrm>
            <a:off x="6696236" y="227397"/>
            <a:ext cx="2447764" cy="504056"/>
            <a:chOff x="6696236" y="1700808"/>
            <a:chExt cx="2447764" cy="504056"/>
          </a:xfrm>
          <a:solidFill>
            <a:srgbClr val="FAB000"/>
          </a:solidFill>
        </p:grpSpPr>
        <p:sp>
          <p:nvSpPr>
            <p:cNvPr id="5" name="Oval 4">
              <a:extLst>
                <a:ext uri="{FF2B5EF4-FFF2-40B4-BE49-F238E27FC236}">
                  <a16:creationId xmlns:a16="http://schemas.microsoft.com/office/drawing/2014/main" id="{2EFB642C-AC0C-4835-9486-AC78D00B4A16}"/>
                </a:ext>
              </a:extLst>
            </p:cNvPr>
            <p:cNvSpPr/>
            <p:nvPr/>
          </p:nvSpPr>
          <p:spPr>
            <a:xfrm>
              <a:off x="669623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a:extLst>
                <a:ext uri="{FF2B5EF4-FFF2-40B4-BE49-F238E27FC236}">
                  <a16:creationId xmlns:a16="http://schemas.microsoft.com/office/drawing/2014/main" id="{719BC2E4-0463-48F6-9FC2-0345F739B740}"/>
                </a:ext>
              </a:extLst>
            </p:cNvPr>
            <p:cNvSpPr/>
            <p:nvPr/>
          </p:nvSpPr>
          <p:spPr>
            <a:xfrm>
              <a:off x="6948264" y="1700808"/>
              <a:ext cx="219573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Revisit and Review</a:t>
              </a:r>
            </a:p>
          </p:txBody>
        </p:sp>
      </p:grpSp>
      <p:sp>
        <p:nvSpPr>
          <p:cNvPr id="9" name="TextBox 8">
            <a:extLst>
              <a:ext uri="{FF2B5EF4-FFF2-40B4-BE49-F238E27FC236}">
                <a16:creationId xmlns:a16="http://schemas.microsoft.com/office/drawing/2014/main" id="{7F74B6FF-1193-4143-A084-9763457E18C1}"/>
              </a:ext>
            </a:extLst>
          </p:cNvPr>
          <p:cNvSpPr txBox="1"/>
          <p:nvPr/>
        </p:nvSpPr>
        <p:spPr>
          <a:xfrm>
            <a:off x="2723460" y="1871446"/>
            <a:ext cx="4199667" cy="1015663"/>
          </a:xfrm>
          <a:prstGeom prst="rect">
            <a:avLst/>
          </a:prstGeom>
          <a:noFill/>
        </p:spPr>
        <p:txBody>
          <a:bodyPr>
            <a:spAutoFit/>
          </a:bodyPr>
          <a:lstStyle/>
          <a:p>
            <a:pPr algn="ctr">
              <a:defRPr/>
            </a:pPr>
            <a:r>
              <a:rPr lang="en-GB" sz="6000" b="1" dirty="0">
                <a:ln w="12700">
                  <a:solidFill>
                    <a:sysClr val="windowText" lastClr="000000"/>
                  </a:solidFill>
                </a:ln>
                <a:solidFill>
                  <a:srgbClr val="FAB000"/>
                </a:solidFill>
              </a:rPr>
              <a:t>due</a:t>
            </a:r>
          </a:p>
        </p:txBody>
      </p:sp>
      <p:sp>
        <p:nvSpPr>
          <p:cNvPr id="10" name="TextBox 9">
            <a:extLst>
              <a:ext uri="{FF2B5EF4-FFF2-40B4-BE49-F238E27FC236}">
                <a16:creationId xmlns:a16="http://schemas.microsoft.com/office/drawing/2014/main" id="{5371EA25-F909-4D5F-895D-850EEDC13A63}"/>
              </a:ext>
            </a:extLst>
          </p:cNvPr>
          <p:cNvSpPr txBox="1"/>
          <p:nvPr/>
        </p:nvSpPr>
        <p:spPr>
          <a:xfrm>
            <a:off x="4569038" y="2748671"/>
            <a:ext cx="4199667" cy="1015663"/>
          </a:xfrm>
          <a:prstGeom prst="rect">
            <a:avLst/>
          </a:prstGeom>
          <a:noFill/>
        </p:spPr>
        <p:txBody>
          <a:bodyPr>
            <a:spAutoFit/>
          </a:bodyPr>
          <a:lstStyle/>
          <a:p>
            <a:pPr algn="ctr">
              <a:defRPr/>
            </a:pPr>
            <a:r>
              <a:rPr lang="en-GB" sz="6000" b="1" dirty="0">
                <a:ln w="12700">
                  <a:solidFill>
                    <a:sysClr val="windowText" lastClr="000000"/>
                  </a:solidFill>
                </a:ln>
                <a:solidFill>
                  <a:srgbClr val="FAB000"/>
                </a:solidFill>
              </a:rPr>
              <a:t>venue</a:t>
            </a:r>
          </a:p>
        </p:txBody>
      </p:sp>
      <p:sp>
        <p:nvSpPr>
          <p:cNvPr id="13" name="Speech Bubble">
            <a:extLst>
              <a:ext uri="{FF2B5EF4-FFF2-40B4-BE49-F238E27FC236}">
                <a16:creationId xmlns:a16="http://schemas.microsoft.com/office/drawing/2014/main" id="{825D689E-2929-4142-B227-36BA574BA9D8}"/>
              </a:ext>
            </a:extLst>
          </p:cNvPr>
          <p:cNvSpPr/>
          <p:nvPr/>
        </p:nvSpPr>
        <p:spPr>
          <a:xfrm>
            <a:off x="1979613" y="836613"/>
            <a:ext cx="6262687" cy="752475"/>
          </a:xfrm>
          <a:prstGeom prst="wedgeRoundRectCallout">
            <a:avLst>
              <a:gd name="adj1" fmla="val -47129"/>
              <a:gd name="adj2" fmla="val 12520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solidFill>
                  <a:schemeClr val="tx1"/>
                </a:solidFill>
                <a:latin typeface="Twinkl" pitchFamily="2" charset="0"/>
              </a:rPr>
              <a:t>Let’s practise reading some of this weeks focus words that contain the </a:t>
            </a:r>
            <a:r>
              <a:rPr lang="en-GB" b="1" dirty="0" err="1">
                <a:solidFill>
                  <a:schemeClr val="tx1"/>
                </a:solidFill>
                <a:latin typeface="Twinkl" pitchFamily="2" charset="0"/>
              </a:rPr>
              <a:t>ue</a:t>
            </a:r>
            <a:r>
              <a:rPr lang="en-GB" dirty="0">
                <a:solidFill>
                  <a:schemeClr val="tx1"/>
                </a:solidFill>
                <a:latin typeface="Twinkl" pitchFamily="2" charset="0"/>
              </a:rPr>
              <a:t> sound. </a:t>
            </a:r>
          </a:p>
        </p:txBody>
      </p:sp>
      <p:pic>
        <p:nvPicPr>
          <p:cNvPr id="14" name="Picture 2">
            <a:extLst>
              <a:ext uri="{FF2B5EF4-FFF2-40B4-BE49-F238E27FC236}">
                <a16:creationId xmlns:a16="http://schemas.microsoft.com/office/drawing/2014/main" id="{4C6CDC71-23BC-4894-B85B-75E1C211DBA2}"/>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15950" y="1498600"/>
            <a:ext cx="2516188"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A1DB46EC-B9F8-48BF-962E-68651CD5F01F}"/>
              </a:ext>
            </a:extLst>
          </p:cNvPr>
          <p:cNvSpPr txBox="1"/>
          <p:nvPr/>
        </p:nvSpPr>
        <p:spPr>
          <a:xfrm>
            <a:off x="2723460" y="3911122"/>
            <a:ext cx="4199667" cy="1015663"/>
          </a:xfrm>
          <a:prstGeom prst="rect">
            <a:avLst/>
          </a:prstGeom>
          <a:noFill/>
        </p:spPr>
        <p:txBody>
          <a:bodyPr>
            <a:spAutoFit/>
          </a:bodyPr>
          <a:lstStyle/>
          <a:p>
            <a:pPr algn="ctr">
              <a:defRPr/>
            </a:pPr>
            <a:r>
              <a:rPr lang="en-GB" sz="6000" b="1" dirty="0">
                <a:ln w="12700">
                  <a:solidFill>
                    <a:sysClr val="windowText" lastClr="000000"/>
                  </a:solidFill>
                </a:ln>
                <a:solidFill>
                  <a:srgbClr val="FAB000"/>
                </a:solidFill>
              </a:rPr>
              <a:t>fuel</a:t>
            </a:r>
          </a:p>
        </p:txBody>
      </p:sp>
      <p:sp>
        <p:nvSpPr>
          <p:cNvPr id="16" name="TextBox 15">
            <a:extLst>
              <a:ext uri="{FF2B5EF4-FFF2-40B4-BE49-F238E27FC236}">
                <a16:creationId xmlns:a16="http://schemas.microsoft.com/office/drawing/2014/main" id="{3844A361-2058-4465-9587-143D09BFD40E}"/>
              </a:ext>
            </a:extLst>
          </p:cNvPr>
          <p:cNvSpPr txBox="1"/>
          <p:nvPr/>
        </p:nvSpPr>
        <p:spPr>
          <a:xfrm>
            <a:off x="4569038" y="4788346"/>
            <a:ext cx="4199667" cy="1015663"/>
          </a:xfrm>
          <a:prstGeom prst="rect">
            <a:avLst/>
          </a:prstGeom>
          <a:noFill/>
        </p:spPr>
        <p:txBody>
          <a:bodyPr>
            <a:spAutoFit/>
          </a:bodyPr>
          <a:lstStyle/>
          <a:p>
            <a:pPr algn="ctr">
              <a:defRPr/>
            </a:pPr>
            <a:r>
              <a:rPr lang="en-GB" sz="6000" b="1" dirty="0">
                <a:ln w="12700">
                  <a:solidFill>
                    <a:sysClr val="windowText" lastClr="000000"/>
                  </a:solidFill>
                </a:ln>
                <a:solidFill>
                  <a:srgbClr val="FAB000"/>
                </a:solidFill>
              </a:rPr>
              <a:t>argue</a:t>
            </a:r>
          </a:p>
        </p:txBody>
      </p:sp>
    </p:spTree>
    <p:extLst>
      <p:ext uri="{BB962C8B-B14F-4D97-AF65-F5344CB8AC3E}">
        <p14:creationId xmlns:p14="http://schemas.microsoft.com/office/powerpoint/2010/main" val="140080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750"/>
                                        <p:tgtEl>
                                          <p:spTgt spid="9"/>
                                        </p:tgtEl>
                                      </p:cBhvr>
                                    </p:animEffect>
                                    <p:anim calcmode="lin" valueType="num">
                                      <p:cBhvr>
                                        <p:cTn id="8" dur="1750" fill="hold"/>
                                        <p:tgtEl>
                                          <p:spTgt spid="9"/>
                                        </p:tgtEl>
                                        <p:attrNameLst>
                                          <p:attrName>ppt_w</p:attrName>
                                        </p:attrNameLst>
                                      </p:cBhvr>
                                      <p:tavLst>
                                        <p:tav tm="0" fmla="#ppt_w*sin(2.5*pi*$)">
                                          <p:val>
                                            <p:fltVal val="0"/>
                                          </p:val>
                                        </p:tav>
                                        <p:tav tm="100000">
                                          <p:val>
                                            <p:fltVal val="1"/>
                                          </p:val>
                                        </p:tav>
                                      </p:tavLst>
                                    </p:anim>
                                    <p:anim calcmode="lin" valueType="num">
                                      <p:cBhvr>
                                        <p:cTn id="9" dur="175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750"/>
                                        <p:tgtEl>
                                          <p:spTgt spid="10"/>
                                        </p:tgtEl>
                                      </p:cBhvr>
                                    </p:animEffect>
                                    <p:anim calcmode="lin" valueType="num">
                                      <p:cBhvr>
                                        <p:cTn id="15" dur="1750" fill="hold"/>
                                        <p:tgtEl>
                                          <p:spTgt spid="10"/>
                                        </p:tgtEl>
                                        <p:attrNameLst>
                                          <p:attrName>ppt_w</p:attrName>
                                        </p:attrNameLst>
                                      </p:cBhvr>
                                      <p:tavLst>
                                        <p:tav tm="0" fmla="#ppt_w*sin(2.5*pi*$)">
                                          <p:val>
                                            <p:fltVal val="0"/>
                                          </p:val>
                                        </p:tav>
                                        <p:tav tm="100000">
                                          <p:val>
                                            <p:fltVal val="1"/>
                                          </p:val>
                                        </p:tav>
                                      </p:tavLst>
                                    </p:anim>
                                    <p:anim calcmode="lin" valueType="num">
                                      <p:cBhvr>
                                        <p:cTn id="16" dur="175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750"/>
                                        <p:tgtEl>
                                          <p:spTgt spid="15"/>
                                        </p:tgtEl>
                                      </p:cBhvr>
                                    </p:animEffect>
                                    <p:anim calcmode="lin" valueType="num">
                                      <p:cBhvr>
                                        <p:cTn id="22" dur="1750" fill="hold"/>
                                        <p:tgtEl>
                                          <p:spTgt spid="15"/>
                                        </p:tgtEl>
                                        <p:attrNameLst>
                                          <p:attrName>ppt_w</p:attrName>
                                        </p:attrNameLst>
                                      </p:cBhvr>
                                      <p:tavLst>
                                        <p:tav tm="0" fmla="#ppt_w*sin(2.5*pi*$)">
                                          <p:val>
                                            <p:fltVal val="0"/>
                                          </p:val>
                                        </p:tav>
                                        <p:tav tm="100000">
                                          <p:val>
                                            <p:fltVal val="1"/>
                                          </p:val>
                                        </p:tav>
                                      </p:tavLst>
                                    </p:anim>
                                    <p:anim calcmode="lin" valueType="num">
                                      <p:cBhvr>
                                        <p:cTn id="23" dur="175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750"/>
                                        <p:tgtEl>
                                          <p:spTgt spid="16"/>
                                        </p:tgtEl>
                                      </p:cBhvr>
                                    </p:animEffect>
                                    <p:anim calcmode="lin" valueType="num">
                                      <p:cBhvr>
                                        <p:cTn id="29" dur="1750" fill="hold"/>
                                        <p:tgtEl>
                                          <p:spTgt spid="16"/>
                                        </p:tgtEl>
                                        <p:attrNameLst>
                                          <p:attrName>ppt_w</p:attrName>
                                        </p:attrNameLst>
                                      </p:cBhvr>
                                      <p:tavLst>
                                        <p:tav tm="0" fmla="#ppt_w*sin(2.5*pi*$)">
                                          <p:val>
                                            <p:fltVal val="0"/>
                                          </p:val>
                                        </p:tav>
                                        <p:tav tm="100000">
                                          <p:val>
                                            <p:fltVal val="1"/>
                                          </p:val>
                                        </p:tav>
                                      </p:tavLst>
                                    </p:anim>
                                    <p:anim calcmode="lin" valueType="num">
                                      <p:cBhvr>
                                        <p:cTn id="30" dur="175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04366092-0B80-468F-902D-A4E90C91815C}"/>
              </a:ext>
            </a:extLst>
          </p:cNvPr>
          <p:cNvGrpSpPr/>
          <p:nvPr/>
        </p:nvGrpSpPr>
        <p:grpSpPr>
          <a:xfrm>
            <a:off x="8020050" y="227397"/>
            <a:ext cx="1123947" cy="504056"/>
            <a:chOff x="8020930" y="1700808"/>
            <a:chExt cx="1159582" cy="504056"/>
          </a:xfrm>
          <a:solidFill>
            <a:srgbClr val="FAB000"/>
          </a:solidFill>
        </p:grpSpPr>
        <p:sp>
          <p:nvSpPr>
            <p:cNvPr id="35" name="Oval 34">
              <a:extLst>
                <a:ext uri="{FF2B5EF4-FFF2-40B4-BE49-F238E27FC236}">
                  <a16:creationId xmlns:a16="http://schemas.microsoft.com/office/drawing/2014/main" id="{E136A3B9-181D-4B4E-9283-9FF390BF186F}"/>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 name="Rectangle 35">
              <a:extLst>
                <a:ext uri="{FF2B5EF4-FFF2-40B4-BE49-F238E27FC236}">
                  <a16:creationId xmlns:a16="http://schemas.microsoft.com/office/drawing/2014/main" id="{8F205B56-8DD6-46EB-B6F3-02FBEA0F9F30}"/>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sp>
        <p:nvSpPr>
          <p:cNvPr id="12" name="Speech Bubble">
            <a:extLst>
              <a:ext uri="{FF2B5EF4-FFF2-40B4-BE49-F238E27FC236}">
                <a16:creationId xmlns:a16="http://schemas.microsoft.com/office/drawing/2014/main" id="{ACB670EA-3C81-4217-BECA-8F192EA0BC73}"/>
              </a:ext>
            </a:extLst>
          </p:cNvPr>
          <p:cNvSpPr/>
          <p:nvPr/>
        </p:nvSpPr>
        <p:spPr>
          <a:xfrm>
            <a:off x="1979613" y="836613"/>
            <a:ext cx="6262687" cy="752475"/>
          </a:xfrm>
          <a:prstGeom prst="wedgeRoundRectCallout">
            <a:avLst>
              <a:gd name="adj1" fmla="val -47129"/>
              <a:gd name="adj2" fmla="val 12520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This week, we are learning to spell the common exception words </a:t>
            </a:r>
            <a:r>
              <a:rPr lang="en-GB" dirty="0">
                <a:solidFill>
                  <a:srgbClr val="FB0551"/>
                </a:solidFill>
              </a:rPr>
              <a:t>love</a:t>
            </a:r>
            <a:r>
              <a:rPr lang="en-GB" dirty="0">
                <a:solidFill>
                  <a:schemeClr val="tx1"/>
                </a:solidFill>
              </a:rPr>
              <a:t> and </a:t>
            </a:r>
            <a:r>
              <a:rPr lang="en-GB" dirty="0">
                <a:solidFill>
                  <a:srgbClr val="FB0551"/>
                </a:solidFill>
              </a:rPr>
              <a:t>your</a:t>
            </a:r>
            <a:r>
              <a:rPr lang="en-GB" dirty="0">
                <a:solidFill>
                  <a:schemeClr val="tx1"/>
                </a:solidFill>
              </a:rPr>
              <a:t>.</a:t>
            </a:r>
          </a:p>
        </p:txBody>
      </p:sp>
      <p:pic>
        <p:nvPicPr>
          <p:cNvPr id="11268" name="Picture 5">
            <a:extLst>
              <a:ext uri="{FF2B5EF4-FFF2-40B4-BE49-F238E27FC236}">
                <a16:creationId xmlns:a16="http://schemas.microsoft.com/office/drawing/2014/main" id="{918269CE-96AB-4A8C-9CD6-CB63FF740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150" y="2092325"/>
            <a:ext cx="4395788"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peech Bubble">
            <a:extLst>
              <a:ext uri="{FF2B5EF4-FFF2-40B4-BE49-F238E27FC236}">
                <a16:creationId xmlns:a16="http://schemas.microsoft.com/office/drawing/2014/main" id="{1BB0936B-901B-4A14-A591-EED069F1D32C}"/>
              </a:ext>
            </a:extLst>
          </p:cNvPr>
          <p:cNvSpPr/>
          <p:nvPr/>
        </p:nvSpPr>
        <p:spPr>
          <a:xfrm>
            <a:off x="1979613" y="836613"/>
            <a:ext cx="6262687" cy="752475"/>
          </a:xfrm>
          <a:prstGeom prst="wedgeRoundRectCallout">
            <a:avLst>
              <a:gd name="adj1" fmla="val -47129"/>
              <a:gd name="adj2" fmla="val 12520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Watch the magic pencil write the words. Can you join in?</a:t>
            </a:r>
          </a:p>
        </p:txBody>
      </p:sp>
      <p:pic>
        <p:nvPicPr>
          <p:cNvPr id="11270" name="Picture 3">
            <a:extLst>
              <a:ext uri="{FF2B5EF4-FFF2-40B4-BE49-F238E27FC236}">
                <a16:creationId xmlns:a16="http://schemas.microsoft.com/office/drawing/2014/main" id="{ACA92411-4678-4248-A8F1-B1ACBC3D0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1212850"/>
            <a:ext cx="1865313"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626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D0E6139-A966-4F0A-A21B-31A13DB09DA7}"/>
              </a:ext>
            </a:extLst>
          </p:cNvPr>
          <p:cNvSpPr/>
          <p:nvPr/>
        </p:nvSpPr>
        <p:spPr>
          <a:xfrm>
            <a:off x="2696330" y="1808267"/>
            <a:ext cx="1377300" cy="2646878"/>
          </a:xfrm>
          <a:prstGeom prst="rect">
            <a:avLst/>
          </a:prstGeom>
        </p:spPr>
        <p:txBody>
          <a:bodyPr wrap="none">
            <a:spAutoFit/>
          </a:bodyPr>
          <a:lstStyle/>
          <a:p>
            <a:r>
              <a:rPr lang="en-GB" sz="16600" dirty="0">
                <a:ln w="28575">
                  <a:solidFill>
                    <a:schemeClr val="tx1"/>
                  </a:solidFill>
                </a:ln>
                <a:solidFill>
                  <a:schemeClr val="bg1"/>
                </a:solidFill>
                <a:latin typeface="Twinkl SemiBold" pitchFamily="2" charset="0"/>
              </a:rPr>
              <a:t>d</a:t>
            </a:r>
            <a:endParaRPr lang="en-GB" sz="16600" dirty="0"/>
          </a:p>
        </p:txBody>
      </p:sp>
      <p:sp>
        <p:nvSpPr>
          <p:cNvPr id="31" name="Rectangle 30">
            <a:extLst>
              <a:ext uri="{FF2B5EF4-FFF2-40B4-BE49-F238E27FC236}">
                <a16:creationId xmlns:a16="http://schemas.microsoft.com/office/drawing/2014/main" id="{DAE8BA80-EECB-4544-9DEC-683C720C3052}"/>
              </a:ext>
            </a:extLst>
          </p:cNvPr>
          <p:cNvSpPr/>
          <p:nvPr/>
        </p:nvSpPr>
        <p:spPr>
          <a:xfrm>
            <a:off x="3790847" y="1808492"/>
            <a:ext cx="1409360" cy="2646878"/>
          </a:xfrm>
          <a:prstGeom prst="rect">
            <a:avLst/>
          </a:prstGeom>
        </p:spPr>
        <p:txBody>
          <a:bodyPr wrap="none">
            <a:spAutoFit/>
          </a:bodyPr>
          <a:lstStyle/>
          <a:p>
            <a:r>
              <a:rPr lang="en-GB" sz="16600" dirty="0">
                <a:ln w="28575">
                  <a:solidFill>
                    <a:schemeClr val="tx1"/>
                  </a:solidFill>
                </a:ln>
                <a:solidFill>
                  <a:schemeClr val="bg1"/>
                </a:solidFill>
                <a:latin typeface="Twinkl SemiBold" pitchFamily="2" charset="0"/>
              </a:rPr>
              <a:t>u</a:t>
            </a:r>
            <a:endParaRPr lang="en-GB" sz="16600" dirty="0"/>
          </a:p>
        </p:txBody>
      </p:sp>
      <p:sp>
        <p:nvSpPr>
          <p:cNvPr id="33" name="Rectangle 32">
            <a:extLst>
              <a:ext uri="{FF2B5EF4-FFF2-40B4-BE49-F238E27FC236}">
                <a16:creationId xmlns:a16="http://schemas.microsoft.com/office/drawing/2014/main" id="{8C5BEBFD-F035-41E4-B9B6-39D35CA84C15}"/>
              </a:ext>
            </a:extLst>
          </p:cNvPr>
          <p:cNvSpPr/>
          <p:nvPr/>
        </p:nvSpPr>
        <p:spPr>
          <a:xfrm>
            <a:off x="4933968" y="1808493"/>
            <a:ext cx="1165704" cy="2646878"/>
          </a:xfrm>
          <a:prstGeom prst="rect">
            <a:avLst/>
          </a:prstGeom>
        </p:spPr>
        <p:txBody>
          <a:bodyPr wrap="none">
            <a:spAutoFit/>
          </a:bodyPr>
          <a:lstStyle/>
          <a:p>
            <a:r>
              <a:rPr lang="en-GB" sz="16600" dirty="0">
                <a:ln w="28575">
                  <a:solidFill>
                    <a:schemeClr val="tx1"/>
                  </a:solidFill>
                </a:ln>
                <a:solidFill>
                  <a:schemeClr val="bg1"/>
                </a:solidFill>
                <a:latin typeface="Twinkl SemiBold" pitchFamily="2" charset="0"/>
              </a:rPr>
              <a:t>e</a:t>
            </a:r>
            <a:endParaRPr lang="en-GB" sz="16600" dirty="0"/>
          </a:p>
        </p:txBody>
      </p:sp>
      <p:grpSp>
        <p:nvGrpSpPr>
          <p:cNvPr id="34" name="Group 33">
            <a:extLst>
              <a:ext uri="{FF2B5EF4-FFF2-40B4-BE49-F238E27FC236}">
                <a16:creationId xmlns:a16="http://schemas.microsoft.com/office/drawing/2014/main" id="{04366092-0B80-468F-902D-A4E90C91815C}"/>
              </a:ext>
            </a:extLst>
          </p:cNvPr>
          <p:cNvGrpSpPr/>
          <p:nvPr/>
        </p:nvGrpSpPr>
        <p:grpSpPr>
          <a:xfrm>
            <a:off x="8020050" y="227397"/>
            <a:ext cx="1123947" cy="504056"/>
            <a:chOff x="8020930" y="1700808"/>
            <a:chExt cx="1159582" cy="504056"/>
          </a:xfrm>
          <a:solidFill>
            <a:srgbClr val="FAB000"/>
          </a:solidFill>
        </p:grpSpPr>
        <p:sp>
          <p:nvSpPr>
            <p:cNvPr id="35" name="Oval 34">
              <a:extLst>
                <a:ext uri="{FF2B5EF4-FFF2-40B4-BE49-F238E27FC236}">
                  <a16:creationId xmlns:a16="http://schemas.microsoft.com/office/drawing/2014/main" id="{E136A3B9-181D-4B4E-9283-9FF390BF186F}"/>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 name="Rectangle 35">
              <a:extLst>
                <a:ext uri="{FF2B5EF4-FFF2-40B4-BE49-F238E27FC236}">
                  <a16:creationId xmlns:a16="http://schemas.microsoft.com/office/drawing/2014/main" id="{8F205B56-8DD6-46EB-B6F3-02FBEA0F9F30}"/>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grpSp>
        <p:nvGrpSpPr>
          <p:cNvPr id="13" name="Write Action">
            <a:extLst>
              <a:ext uri="{FF2B5EF4-FFF2-40B4-BE49-F238E27FC236}">
                <a16:creationId xmlns:a16="http://schemas.microsoft.com/office/drawing/2014/main" id="{B5655C2F-670B-4387-B3F0-49390BDE467B}"/>
              </a:ext>
            </a:extLst>
          </p:cNvPr>
          <p:cNvGrpSpPr>
            <a:grpSpLocks/>
          </p:cNvGrpSpPr>
          <p:nvPr/>
        </p:nvGrpSpPr>
        <p:grpSpPr bwMode="auto">
          <a:xfrm>
            <a:off x="6915150" y="5516563"/>
            <a:ext cx="1544638" cy="720725"/>
            <a:chOff x="6914614" y="5517232"/>
            <a:chExt cx="1545818" cy="720080"/>
          </a:xfrm>
        </p:grpSpPr>
        <p:grpSp>
          <p:nvGrpSpPr>
            <p:cNvPr id="12300" name="Write action">
              <a:extLst>
                <a:ext uri="{FF2B5EF4-FFF2-40B4-BE49-F238E27FC236}">
                  <a16:creationId xmlns:a16="http://schemas.microsoft.com/office/drawing/2014/main" id="{7F0AA2DC-3E74-41AB-AFCA-7C6E88681E92}"/>
                </a:ext>
              </a:extLst>
            </p:cNvPr>
            <p:cNvGrpSpPr>
              <a:grpSpLocks/>
            </p:cNvGrpSpPr>
            <p:nvPr/>
          </p:nvGrpSpPr>
          <p:grpSpPr bwMode="auto">
            <a:xfrm>
              <a:off x="6914614" y="5517232"/>
              <a:ext cx="1545818" cy="720080"/>
              <a:chOff x="6914614" y="5517232"/>
              <a:chExt cx="1545818" cy="720080"/>
            </a:xfrm>
          </p:grpSpPr>
          <p:sp>
            <p:nvSpPr>
              <p:cNvPr id="16" name="Rectangle: Rounded Corners 12">
                <a:extLst>
                  <a:ext uri="{FF2B5EF4-FFF2-40B4-BE49-F238E27FC236}">
                    <a16:creationId xmlns:a16="http://schemas.microsoft.com/office/drawing/2014/main" id="{FAB4E029-FD46-4A11-A636-ADEB5092638F}"/>
                  </a:ext>
                </a:extLst>
              </p:cNvPr>
              <p:cNvSpPr/>
              <p:nvPr/>
            </p:nvSpPr>
            <p:spPr>
              <a:xfrm>
                <a:off x="6914614" y="5650463"/>
                <a:ext cx="1099389" cy="432999"/>
              </a:xfrm>
              <a:prstGeom prst="roundRect">
                <a:avLst>
                  <a:gd name="adj" fmla="val 50000"/>
                </a:avLst>
              </a:prstGeom>
              <a:solidFill>
                <a:srgbClr val="F9B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latin typeface="Twinkl SemiBold" pitchFamily="2" charset="0"/>
                  </a:rPr>
                  <a:t>Play</a:t>
                </a:r>
              </a:p>
            </p:txBody>
          </p:sp>
          <p:sp>
            <p:nvSpPr>
              <p:cNvPr id="17" name="Oval 16">
                <a:extLst>
                  <a:ext uri="{FF2B5EF4-FFF2-40B4-BE49-F238E27FC236}">
                    <a16:creationId xmlns:a16="http://schemas.microsoft.com/office/drawing/2014/main" id="{71F9B222-E28F-4B35-A04B-B3A6723C2BE9}"/>
                  </a:ext>
                </a:extLst>
              </p:cNvPr>
              <p:cNvSpPr/>
              <p:nvPr/>
            </p:nvSpPr>
            <p:spPr>
              <a:xfrm>
                <a:off x="7740745" y="5517232"/>
                <a:ext cx="719687" cy="720080"/>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pic>
          <p:nvPicPr>
            <p:cNvPr id="12301" name="Picture 12">
              <a:extLst>
                <a:ext uri="{FF2B5EF4-FFF2-40B4-BE49-F238E27FC236}">
                  <a16:creationId xmlns:a16="http://schemas.microsoft.com/office/drawing/2014/main" id="{46304B13-23E9-40EF-B895-ACDAF57A9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376" y="5517232"/>
              <a:ext cx="504056" cy="50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 name="Picture 29">
            <a:extLst>
              <a:ext uri="{FF2B5EF4-FFF2-40B4-BE49-F238E27FC236}">
                <a16:creationId xmlns:a16="http://schemas.microsoft.com/office/drawing/2014/main" id="{625B3A7F-C539-4A9E-9BE8-200779EC45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2301" y="2309057"/>
            <a:ext cx="710150" cy="707937"/>
          </a:xfrm>
          <a:prstGeom prst="rect">
            <a:avLst/>
          </a:prstGeom>
        </p:spPr>
      </p:pic>
      <p:pic>
        <p:nvPicPr>
          <p:cNvPr id="32" name="Picture 31">
            <a:extLst>
              <a:ext uri="{FF2B5EF4-FFF2-40B4-BE49-F238E27FC236}">
                <a16:creationId xmlns:a16="http://schemas.microsoft.com/office/drawing/2014/main" id="{C3B69ADB-8CE8-4869-A94E-401F541B54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1682" y="2252669"/>
            <a:ext cx="710150" cy="707937"/>
          </a:xfrm>
          <a:prstGeom prst="rect">
            <a:avLst/>
          </a:prstGeom>
        </p:spPr>
      </p:pic>
      <p:pic>
        <p:nvPicPr>
          <p:cNvPr id="37" name="Picture 36">
            <a:extLst>
              <a:ext uri="{FF2B5EF4-FFF2-40B4-BE49-F238E27FC236}">
                <a16:creationId xmlns:a16="http://schemas.microsoft.com/office/drawing/2014/main" id="{EB80AFD9-1275-4AA2-A778-37B482F909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1005" y="2718694"/>
            <a:ext cx="710150" cy="707937"/>
          </a:xfrm>
          <a:prstGeom prst="rect">
            <a:avLst/>
          </a:prstGeom>
        </p:spPr>
      </p:pic>
    </p:spTree>
    <p:extLst>
      <p:ext uri="{BB962C8B-B14F-4D97-AF65-F5344CB8AC3E}">
        <p14:creationId xmlns:p14="http://schemas.microsoft.com/office/powerpoint/2010/main" val="18729491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2.77778E-7 -4.44444E-6 L -0.01944 -0.00856 C -0.02222 -0.0081 -0.025 -0.00833 -0.02778 -0.0074 C -0.02882 -0.00694 -0.02951 -0.00555 -0.03056 -0.00486 C -0.03142 -0.00416 -0.03247 -0.00416 -0.03333 -0.0037 C -0.03524 -0.00208 -0.03698 -0.00023 -0.03889 0.00139 L -0.04167 0.00371 L -0.04444 0.00625 C -0.04497 0.00741 -0.04549 0.0088 -0.04618 0.00996 C -0.05156 0.01875 -0.04427 0.00463 -0.05 0.01621 C -0.05226 0.025 -0.05069 0.0213 -0.05365 0.02732 C -0.05399 0.03102 -0.05469 0.03797 -0.05556 0.04213 C -0.05556 0.04237 -0.05781 0.05139 -0.05833 0.05325 C -0.05868 0.0544 -0.05903 0.05556 -0.0592 0.05695 L -0.06007 0.06181 C -0.0599 0.06667 -0.05972 0.07176 -0.0592 0.07662 C -0.05903 0.07778 -0.05851 0.07894 -0.05833 0.08033 C -0.05573 0.09422 -0.05955 0.07801 -0.05556 0.09399 L -0.05451 0.09769 C -0.05434 0.09885 -0.05451 0.10047 -0.05365 0.10139 L -0.05087 0.10371 C -0.05052 0.1051 -0.05069 0.10672 -0.05 0.10741 C -0.04844 0.10903 -0.04618 0.10903 -0.04444 0.10996 L -0.04167 0.11112 C -0.04063 0.11158 -0.03976 0.11204 -0.03889 0.1125 C -0.03767 0.11274 -0.03628 0.1132 -0.03507 0.11366 C -0.0342 0.11389 -0.03333 0.11482 -0.03229 0.11482 C -0.03021 0.11505 -0.02813 0.11482 -0.02587 0.11482 L -0.00729 0.1088 C 0.00278 0.09931 -0.00174 0.10162 0.00469 0.09885 C 0.00556 0.09769 0.00642 0.0963 0.00747 0.09514 C 0.00833 0.09422 0.00955 0.09375 0.01024 0.0926 C 0.01337 0.08866 0.01076 0.08889 0.01302 0.08889 L 0.0158 0.07408 L 0.01944 -0.07754 L 0.01667 0.10371 C 0.01979 0.1095 0.02014 0.11204 0.02413 0.11482 C 0.025 0.11551 0.02604 0.11575 0.02691 0.11621 C 0.02951 0.11575 0.0349 0.11575 0.03802 0.11366 C 0.03837 0.11343 0.03872 0.11274 0.03906 0.1125 " pathEditMode="relative" rAng="0" ptsTypes="AAAAAAAAAAAAAAAAAAAAAAAAAAAAAAAAAAAAAAAA">
                                      <p:cBhvr>
                                        <p:cTn id="10" dur="3250" fill="hold"/>
                                        <p:tgtEl>
                                          <p:spTgt spid="30"/>
                                        </p:tgtEl>
                                        <p:attrNameLst>
                                          <p:attrName>ppt_x</p:attrName>
                                          <p:attrName>ppt_y</p:attrName>
                                        </p:attrNameLst>
                                      </p:cBhvr>
                                      <p:rCtr x="-1059" y="1921"/>
                                    </p:animMotion>
                                  </p:childTnLst>
                                </p:cTn>
                              </p:par>
                            </p:childTnLst>
                          </p:cTn>
                        </p:par>
                        <p:par>
                          <p:cTn id="11" fill="hold">
                            <p:stCondLst>
                              <p:cond delay="3750"/>
                            </p:stCondLst>
                            <p:childTnLst>
                              <p:par>
                                <p:cTn id="12" presetID="10" presetClass="exit" presetSubtype="0" fill="hold" nodeType="afterEffect">
                                  <p:stCondLst>
                                    <p:cond delay="0"/>
                                  </p:stCondLst>
                                  <p:childTnLst>
                                    <p:animEffect transition="out" filter="fade">
                                      <p:cBhvr>
                                        <p:cTn id="13" dur="500"/>
                                        <p:tgtEl>
                                          <p:spTgt spid="30"/>
                                        </p:tgtEl>
                                      </p:cBhvr>
                                    </p:animEffect>
                                    <p:set>
                                      <p:cBhvr>
                                        <p:cTn id="14" dur="1" fill="hold">
                                          <p:stCondLst>
                                            <p:cond delay="499"/>
                                          </p:stCondLst>
                                        </p:cTn>
                                        <p:tgtEl>
                                          <p:spTgt spid="30"/>
                                        </p:tgtEl>
                                        <p:attrNameLst>
                                          <p:attrName>style.visibility</p:attrName>
                                        </p:attrNameLst>
                                      </p:cBhvr>
                                      <p:to>
                                        <p:strVal val="hidden"/>
                                      </p:to>
                                    </p:set>
                                  </p:childTnLst>
                                </p:cTn>
                              </p:par>
                            </p:childTnLst>
                          </p:cTn>
                        </p:par>
                        <p:par>
                          <p:cTn id="15" fill="hold">
                            <p:stCondLst>
                              <p:cond delay="4250"/>
                            </p:stCondLst>
                            <p:childTnLst>
                              <p:par>
                                <p:cTn id="16" presetID="10" presetClass="entr" presetSubtype="0"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par>
                          <p:cTn id="19" fill="hold">
                            <p:stCondLst>
                              <p:cond delay="4750"/>
                            </p:stCondLst>
                            <p:childTnLst>
                              <p:par>
                                <p:cTn id="20" presetID="0" presetClass="path" presetSubtype="0" accel="36364" decel="36364" fill="hold" nodeType="afterEffect">
                                  <p:stCondLst>
                                    <p:cond delay="0"/>
                                  </p:stCondLst>
                                  <p:childTnLst>
                                    <p:animMotion origin="layout" path="M -3.61111E-6 -2.59259E-6 L 0.00174 0.11968 C 0.00382 0.12176 0.00591 0.12408 0.00816 0.12593 C 0.00955 0.12709 0.01459 0.12801 0.01546 0.12847 C 0.01945 0.12801 0.02344 0.12778 0.02743 0.12709 C 0.03091 0.12662 0.03421 0.12593 0.0375 0.12477 C 0.03941 0.12385 0.04115 0.12315 0.04306 0.12222 C 0.04393 0.12176 0.04497 0.12176 0.04584 0.12107 C 0.04671 0.12014 0.04757 0.11922 0.04861 0.11852 C 0.05035 0.1176 0.05243 0.1176 0.054 0.11621 L 0.05955 0.11111 C 0.06042 0.11042 0.06129 0.10926 0.06233 0.1088 L 0.06771 0.10625 L 0.06962 0.10255 L 0.07153 0.00232 L 0.06875 0.11111 C 0.06893 0.11482 0.06806 0.11922 0.06962 0.12222 C 0.07066 0.12431 0.07518 0.12477 0.07518 0.125 C 0.08056 0.12431 0.08611 0.12431 0.09167 0.12338 C 0.09358 0.12315 0.09723 0.12107 0.09723 0.1213 " pathEditMode="relative" rAng="0" ptsTypes="AAAAAAAAAAAAAAAAAAAA">
                                      <p:cBhvr>
                                        <p:cTn id="21" dur="3250" fill="hold"/>
                                        <p:tgtEl>
                                          <p:spTgt spid="32"/>
                                        </p:tgtEl>
                                        <p:attrNameLst>
                                          <p:attrName>ppt_x</p:attrName>
                                          <p:attrName>ppt_y</p:attrName>
                                        </p:attrNameLst>
                                      </p:cBhvr>
                                      <p:rCtr x="4861" y="6412"/>
                                    </p:animMotion>
                                  </p:childTnLst>
                                </p:cTn>
                              </p:par>
                            </p:childTnLst>
                          </p:cTn>
                        </p:par>
                        <p:par>
                          <p:cTn id="22" fill="hold">
                            <p:stCondLst>
                              <p:cond delay="8000"/>
                            </p:stCondLst>
                            <p:childTnLst>
                              <p:par>
                                <p:cTn id="23" presetID="10" presetClass="exit" presetSubtype="0" fill="hold" nodeType="afterEffect">
                                  <p:stCondLst>
                                    <p:cond delay="0"/>
                                  </p:stCondLst>
                                  <p:childTnLst>
                                    <p:animEffect transition="out" filter="fade">
                                      <p:cBhvr>
                                        <p:cTn id="24" dur="500"/>
                                        <p:tgtEl>
                                          <p:spTgt spid="32"/>
                                        </p:tgtEl>
                                      </p:cBhvr>
                                    </p:animEffect>
                                    <p:set>
                                      <p:cBhvr>
                                        <p:cTn id="25" dur="1" fill="hold">
                                          <p:stCondLst>
                                            <p:cond delay="499"/>
                                          </p:stCondLst>
                                        </p:cTn>
                                        <p:tgtEl>
                                          <p:spTgt spid="32"/>
                                        </p:tgtEl>
                                        <p:attrNameLst>
                                          <p:attrName>style.visibility</p:attrName>
                                        </p:attrNameLst>
                                      </p:cBhvr>
                                      <p:to>
                                        <p:strVal val="hidden"/>
                                      </p:to>
                                    </p:set>
                                  </p:childTnLst>
                                </p:cTn>
                              </p:par>
                            </p:childTnLst>
                          </p:cTn>
                        </p:par>
                        <p:par>
                          <p:cTn id="26" fill="hold">
                            <p:stCondLst>
                              <p:cond delay="8500"/>
                            </p:stCondLst>
                            <p:childTnLst>
                              <p:par>
                                <p:cTn id="27" presetID="10" presetClass="entr" presetSubtype="0"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par>
                          <p:cTn id="30" fill="hold">
                            <p:stCondLst>
                              <p:cond delay="9000"/>
                            </p:stCondLst>
                            <p:childTnLst>
                              <p:par>
                                <p:cTn id="31" presetID="0" presetClass="path" presetSubtype="0" accel="50000" decel="50000" fill="hold" nodeType="afterEffect">
                                  <p:stCondLst>
                                    <p:cond delay="0"/>
                                  </p:stCondLst>
                                  <p:childTnLst>
                                    <p:animMotion origin="layout" path="M 1.11022E-16 1.85185E-6 L 1.11022E-16 0.00023 C 0.00712 -0.00116 0.00156 -0.00023 0.00712 -0.00139 C 0.00816 -0.00162 0.0092 -0.00162 0.01042 -0.00209 C 0.01198 -0.00232 0.01354 -0.00255 0.0151 -0.00324 C 0.01597 -0.00371 0.01701 -0.0044 0.01788 -0.0044 L 0.0217 -0.00509 L 0.02604 -0.00695 C 0.02639 -0.00718 0.02691 -0.00764 0.02743 -0.00764 C 0.0283 -0.00787 0.03021 -0.00834 0.03125 -0.00903 C 0.0316 -0.00926 0.03212 -0.00996 0.03264 -0.01019 C 0.03316 -0.01065 0.03385 -0.01065 0.03455 -0.01088 C 0.0349 -0.01111 0.03542 -0.01134 0.03594 -0.01158 C 0.03681 -0.01227 0.03767 -0.01343 0.03872 -0.01389 C 0.03924 -0.01412 0.03976 -0.01435 0.0401 -0.01459 C 0.04444 -0.01783 0.04167 -0.01597 0.04444 -0.01898 C 0.04479 -0.01945 0.04549 -0.01991 0.04583 -0.02037 C 0.04653 -0.02107 0.04774 -0.02292 0.04774 -0.02269 C 0.04792 -0.02361 0.04792 -0.02454 0.04826 -0.02546 C 0.04983 -0.03033 0.04861 -0.02431 0.04965 -0.02917 C 0.05 -0.03079 0.05035 -0.03241 0.05052 -0.03426 C 0.05087 -0.03681 0.05104 -0.03935 0.05156 -0.0419 C 0.05156 -0.04236 0.05191 -0.04306 0.05208 -0.04375 C 0.05191 -0.04884 0.05191 -0.05371 0.05156 -0.0588 C 0.05139 -0.06019 0.05052 -0.0632 0.04965 -0.06459 C 0.04931 -0.06505 0.04861 -0.06528 0.04826 -0.06574 C 0.04774 -0.06644 0.0474 -0.06736 0.04688 -0.06759 C 0.04583 -0.06829 0.04497 -0.06852 0.04392 -0.06898 L 0.04115 -0.07014 C 0.04063 -0.07037 0.0401 -0.07084 0.03976 -0.07084 C 0.03438 -0.07176 0.03715 -0.0713 0.03125 -0.07199 C 0.02743 -0.07176 0.02396 -0.07199 0.02031 -0.07084 C 0.01979 -0.0706 0.01927 -0.07037 0.01892 -0.07014 C 0.01806 -0.06991 0.01736 -0.06991 0.01649 -0.06968 C 0.01528 -0.06921 0.01267 -0.06829 0.01267 -0.06806 C 0.01233 -0.06783 0.01215 -0.06736 0.01181 -0.06713 C 0.01094 -0.06644 0.00816 -0.06597 0.00747 -0.06574 C 0.00347 -0.06389 0.00833 -0.06644 0.00521 -0.06389 C 0.00469 -0.06366 0.00417 -0.06343 0.00365 -0.0632 C 0.0033 -0.06273 0.00278 -0.06227 0.00226 -0.06204 C 0.00174 -0.06158 0.00104 -0.06134 0.00035 -0.06065 C -0.00035 -0.05996 -0.00069 -0.0588 -0.00156 -0.0581 L -0.00295 -0.05695 C -0.00538 -0.05185 -0.00208 -0.0581 -0.00521 -0.05371 C -0.00608 -0.05278 -0.0066 -0.0507 -0.00712 -0.04931 C -0.00868 -0.04584 -0.00851 -0.0463 -0.01007 -0.04421 C -0.01024 -0.04259 -0.01076 -0.04097 -0.01094 -0.03935 C -0.01163 -0.0338 -0.01128 -0.03681 -0.01181 -0.03033 C -0.01181 -0.0169 -0.01181 -0.00347 -0.01146 0.00995 C -0.01128 0.01412 -0.01146 0.01829 -0.01042 0.02199 C -0.0099 0.02407 -0.0099 0.0243 -0.00955 0.02639 C -0.00937 0.02754 -0.0092 0.02847 -0.00903 0.02963 C -0.00885 0.03079 -0.00833 0.03217 -0.00816 0.03333 C -0.00799 0.03403 -0.00747 0.03819 -0.00712 0.03912 C -0.00694 0.03981 -0.0066 0.04028 -0.00625 0.04097 C -0.00608 0.04166 -0.0059 0.04236 -0.00573 0.04282 C -0.00521 0.04467 -0.00434 0.04653 -0.0033 0.04791 C -0.00295 0.04838 -0.00243 0.04861 -0.00191 0.04907 C -0.00156 0.04954 -0.00139 0.05023 -0.00104 0.05046 C 0.00052 0.05139 0.00208 0.05185 0.00365 0.05231 C 0.00503 0.05278 0.00573 0.05347 0.00712 0.0537 C 0.00868 0.05393 0.01059 0.05393 0.01233 0.05416 C 0.01267 0.0544 0.01319 0.05463 0.01372 0.05486 C 0.01493 0.05532 0.01753 0.05579 0.01892 0.05625 C 0.02153 0.05579 0.0224 0.05579 0.02448 0.05486 C 0.02552 0.0544 0.02639 0.0537 0.02743 0.0537 L 0.0316 0.05301 C 0.03385 0.05254 0.03819 0.05162 0.03819 0.05185 C 0.03906 0.05139 0.03976 0.05069 0.04063 0.05046 C 0.04167 0.05 0.04375 0.05 0.04497 0.04907 C 0.04618 0.04838 0.04948 0.04537 0.05017 0.04352 L 0.05052 0.04213 " pathEditMode="relative" rAng="0" ptsTypes="AAAAAAAAAAAAAAAAAAAAAAAAAAAAAAAAAAAAAAAAAAAAAAAAAAAAAAAAAAAAAAAAAAAAAAAA">
                                      <p:cBhvr>
                                        <p:cTn id="32" dur="2750" fill="hold"/>
                                        <p:tgtEl>
                                          <p:spTgt spid="37"/>
                                        </p:tgtEl>
                                        <p:attrNameLst>
                                          <p:attrName>ppt_x</p:attrName>
                                          <p:attrName>ppt_y</p:attrName>
                                        </p:attrNameLst>
                                      </p:cBhvr>
                                      <p:rCtr x="2014" y="-787"/>
                                    </p:animMotion>
                                  </p:childTnLst>
                                </p:cTn>
                              </p:par>
                            </p:childTnLst>
                          </p:cTn>
                        </p:par>
                        <p:par>
                          <p:cTn id="33" fill="hold">
                            <p:stCondLst>
                              <p:cond delay="11750"/>
                            </p:stCondLst>
                            <p:childTnLst>
                              <p:par>
                                <p:cTn id="34" presetID="10" presetClass="exit" presetSubtype="0" fill="hold" nodeType="afterEffect">
                                  <p:stCondLst>
                                    <p:cond delay="0"/>
                                  </p:stCondLst>
                                  <p:childTnLst>
                                    <p:animEffect transition="out" filter="fade">
                                      <p:cBhvr>
                                        <p:cTn id="35" dur="500"/>
                                        <p:tgtEl>
                                          <p:spTgt spid="37"/>
                                        </p:tgtEl>
                                      </p:cBhvr>
                                    </p:animEffect>
                                    <p:set>
                                      <p:cBhvr>
                                        <p:cTn id="36"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AE8BA80-EECB-4544-9DEC-683C720C3052}"/>
              </a:ext>
            </a:extLst>
          </p:cNvPr>
          <p:cNvSpPr/>
          <p:nvPr/>
        </p:nvSpPr>
        <p:spPr>
          <a:xfrm>
            <a:off x="4763971" y="1808492"/>
            <a:ext cx="1409360" cy="2646878"/>
          </a:xfrm>
          <a:prstGeom prst="rect">
            <a:avLst/>
          </a:prstGeom>
        </p:spPr>
        <p:txBody>
          <a:bodyPr wrap="none">
            <a:spAutoFit/>
          </a:bodyPr>
          <a:lstStyle/>
          <a:p>
            <a:r>
              <a:rPr lang="en-GB" sz="16600" dirty="0">
                <a:ln w="28575">
                  <a:solidFill>
                    <a:schemeClr val="tx1"/>
                  </a:solidFill>
                </a:ln>
                <a:solidFill>
                  <a:schemeClr val="bg1"/>
                </a:solidFill>
                <a:latin typeface="Twinkl SemiBold" pitchFamily="2" charset="0"/>
              </a:rPr>
              <a:t>u</a:t>
            </a:r>
            <a:endParaRPr lang="en-GB" sz="16600" dirty="0"/>
          </a:p>
        </p:txBody>
      </p:sp>
      <p:sp>
        <p:nvSpPr>
          <p:cNvPr id="33" name="Rectangle 32">
            <a:extLst>
              <a:ext uri="{FF2B5EF4-FFF2-40B4-BE49-F238E27FC236}">
                <a16:creationId xmlns:a16="http://schemas.microsoft.com/office/drawing/2014/main" id="{8C5BEBFD-F035-41E4-B9B6-39D35CA84C15}"/>
              </a:ext>
            </a:extLst>
          </p:cNvPr>
          <p:cNvSpPr/>
          <p:nvPr/>
        </p:nvSpPr>
        <p:spPr>
          <a:xfrm>
            <a:off x="5907092" y="1808493"/>
            <a:ext cx="1165704" cy="2646878"/>
          </a:xfrm>
          <a:prstGeom prst="rect">
            <a:avLst/>
          </a:prstGeom>
        </p:spPr>
        <p:txBody>
          <a:bodyPr wrap="none">
            <a:spAutoFit/>
          </a:bodyPr>
          <a:lstStyle/>
          <a:p>
            <a:r>
              <a:rPr lang="en-GB" sz="16600" dirty="0">
                <a:ln w="28575">
                  <a:solidFill>
                    <a:schemeClr val="tx1"/>
                  </a:solidFill>
                </a:ln>
                <a:solidFill>
                  <a:schemeClr val="bg1"/>
                </a:solidFill>
                <a:latin typeface="Twinkl SemiBold" pitchFamily="2" charset="0"/>
              </a:rPr>
              <a:t>e</a:t>
            </a:r>
            <a:endParaRPr lang="en-GB" sz="16600" dirty="0"/>
          </a:p>
        </p:txBody>
      </p:sp>
      <p:sp>
        <p:nvSpPr>
          <p:cNvPr id="18" name="Rectangle 17">
            <a:extLst>
              <a:ext uri="{FF2B5EF4-FFF2-40B4-BE49-F238E27FC236}">
                <a16:creationId xmlns:a16="http://schemas.microsoft.com/office/drawing/2014/main" id="{FA26AC3C-F269-44A2-89C9-BD1A78013FAD}"/>
              </a:ext>
            </a:extLst>
          </p:cNvPr>
          <p:cNvSpPr/>
          <p:nvPr/>
        </p:nvSpPr>
        <p:spPr>
          <a:xfrm>
            <a:off x="2761222" y="1800104"/>
            <a:ext cx="1165704" cy="2646878"/>
          </a:xfrm>
          <a:prstGeom prst="rect">
            <a:avLst/>
          </a:prstGeom>
        </p:spPr>
        <p:txBody>
          <a:bodyPr wrap="none">
            <a:spAutoFit/>
          </a:bodyPr>
          <a:lstStyle/>
          <a:p>
            <a:r>
              <a:rPr lang="en-GB" sz="16600" dirty="0">
                <a:ln w="28575">
                  <a:solidFill>
                    <a:schemeClr val="tx1"/>
                  </a:solidFill>
                </a:ln>
                <a:solidFill>
                  <a:schemeClr val="bg1"/>
                </a:solidFill>
                <a:latin typeface="Twinkl SemiBold" pitchFamily="2" charset="0"/>
              </a:rPr>
              <a:t>e</a:t>
            </a:r>
            <a:endParaRPr lang="en-GB" sz="16600" dirty="0"/>
          </a:p>
        </p:txBody>
      </p:sp>
      <p:sp>
        <p:nvSpPr>
          <p:cNvPr id="20" name="Rectangle 19">
            <a:extLst>
              <a:ext uri="{FF2B5EF4-FFF2-40B4-BE49-F238E27FC236}">
                <a16:creationId xmlns:a16="http://schemas.microsoft.com/office/drawing/2014/main" id="{58A1F56D-D9C4-4775-B06C-87EBDE83C620}"/>
              </a:ext>
            </a:extLst>
          </p:cNvPr>
          <p:cNvSpPr/>
          <p:nvPr/>
        </p:nvSpPr>
        <p:spPr>
          <a:xfrm>
            <a:off x="3656002" y="1811514"/>
            <a:ext cx="1415772" cy="2646878"/>
          </a:xfrm>
          <a:prstGeom prst="rect">
            <a:avLst/>
          </a:prstGeom>
        </p:spPr>
        <p:txBody>
          <a:bodyPr wrap="none">
            <a:spAutoFit/>
          </a:bodyPr>
          <a:lstStyle/>
          <a:p>
            <a:r>
              <a:rPr lang="en-GB" sz="16600" dirty="0">
                <a:ln w="28575">
                  <a:solidFill>
                    <a:schemeClr val="tx1"/>
                  </a:solidFill>
                </a:ln>
                <a:solidFill>
                  <a:schemeClr val="bg1"/>
                </a:solidFill>
                <a:latin typeface="Twinkl SemiBold" pitchFamily="2" charset="0"/>
              </a:rPr>
              <a:t>n</a:t>
            </a:r>
            <a:endParaRPr lang="en-GB" sz="16600" dirty="0"/>
          </a:p>
        </p:txBody>
      </p:sp>
      <p:sp>
        <p:nvSpPr>
          <p:cNvPr id="24" name="Rectangle 23">
            <a:extLst>
              <a:ext uri="{FF2B5EF4-FFF2-40B4-BE49-F238E27FC236}">
                <a16:creationId xmlns:a16="http://schemas.microsoft.com/office/drawing/2014/main" id="{EABB62A5-273D-4667-BE01-4118B0FF2B02}"/>
              </a:ext>
            </a:extLst>
          </p:cNvPr>
          <p:cNvSpPr/>
          <p:nvPr/>
        </p:nvSpPr>
        <p:spPr>
          <a:xfrm>
            <a:off x="1807775" y="1803573"/>
            <a:ext cx="1279517" cy="2646878"/>
          </a:xfrm>
          <a:prstGeom prst="rect">
            <a:avLst/>
          </a:prstGeom>
        </p:spPr>
        <p:txBody>
          <a:bodyPr wrap="none">
            <a:spAutoFit/>
          </a:bodyPr>
          <a:lstStyle/>
          <a:p>
            <a:r>
              <a:rPr lang="en-GB" sz="16600" dirty="0">
                <a:ln w="28575">
                  <a:solidFill>
                    <a:schemeClr val="tx1"/>
                  </a:solidFill>
                </a:ln>
                <a:solidFill>
                  <a:schemeClr val="bg1"/>
                </a:solidFill>
                <a:latin typeface="Twinkl SemiBold" pitchFamily="2" charset="0"/>
              </a:rPr>
              <a:t>v</a:t>
            </a:r>
            <a:endParaRPr lang="en-GB" sz="16600" dirty="0"/>
          </a:p>
        </p:txBody>
      </p:sp>
      <p:grpSp>
        <p:nvGrpSpPr>
          <p:cNvPr id="34" name="Group 33">
            <a:extLst>
              <a:ext uri="{FF2B5EF4-FFF2-40B4-BE49-F238E27FC236}">
                <a16:creationId xmlns:a16="http://schemas.microsoft.com/office/drawing/2014/main" id="{04366092-0B80-468F-902D-A4E90C91815C}"/>
              </a:ext>
            </a:extLst>
          </p:cNvPr>
          <p:cNvGrpSpPr/>
          <p:nvPr/>
        </p:nvGrpSpPr>
        <p:grpSpPr>
          <a:xfrm>
            <a:off x="8020050" y="227397"/>
            <a:ext cx="1123947" cy="504056"/>
            <a:chOff x="8020930" y="1700808"/>
            <a:chExt cx="1159582" cy="504056"/>
          </a:xfrm>
          <a:solidFill>
            <a:srgbClr val="FAB000"/>
          </a:solidFill>
        </p:grpSpPr>
        <p:sp>
          <p:nvSpPr>
            <p:cNvPr id="35" name="Oval 34">
              <a:extLst>
                <a:ext uri="{FF2B5EF4-FFF2-40B4-BE49-F238E27FC236}">
                  <a16:creationId xmlns:a16="http://schemas.microsoft.com/office/drawing/2014/main" id="{E136A3B9-181D-4B4E-9283-9FF390BF186F}"/>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 name="Rectangle 35">
              <a:extLst>
                <a:ext uri="{FF2B5EF4-FFF2-40B4-BE49-F238E27FC236}">
                  <a16:creationId xmlns:a16="http://schemas.microsoft.com/office/drawing/2014/main" id="{8F205B56-8DD6-46EB-B6F3-02FBEA0F9F30}"/>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grpSp>
        <p:nvGrpSpPr>
          <p:cNvPr id="13" name="Write Action">
            <a:extLst>
              <a:ext uri="{FF2B5EF4-FFF2-40B4-BE49-F238E27FC236}">
                <a16:creationId xmlns:a16="http://schemas.microsoft.com/office/drawing/2014/main" id="{B5655C2F-670B-4387-B3F0-49390BDE467B}"/>
              </a:ext>
            </a:extLst>
          </p:cNvPr>
          <p:cNvGrpSpPr>
            <a:grpSpLocks/>
          </p:cNvGrpSpPr>
          <p:nvPr/>
        </p:nvGrpSpPr>
        <p:grpSpPr bwMode="auto">
          <a:xfrm>
            <a:off x="6915150" y="5516563"/>
            <a:ext cx="1544638" cy="720725"/>
            <a:chOff x="6914614" y="5517232"/>
            <a:chExt cx="1545818" cy="720080"/>
          </a:xfrm>
        </p:grpSpPr>
        <p:grpSp>
          <p:nvGrpSpPr>
            <p:cNvPr id="12300" name="Write action">
              <a:extLst>
                <a:ext uri="{FF2B5EF4-FFF2-40B4-BE49-F238E27FC236}">
                  <a16:creationId xmlns:a16="http://schemas.microsoft.com/office/drawing/2014/main" id="{7F0AA2DC-3E74-41AB-AFCA-7C6E88681E92}"/>
                </a:ext>
              </a:extLst>
            </p:cNvPr>
            <p:cNvGrpSpPr>
              <a:grpSpLocks/>
            </p:cNvGrpSpPr>
            <p:nvPr/>
          </p:nvGrpSpPr>
          <p:grpSpPr bwMode="auto">
            <a:xfrm>
              <a:off x="6914614" y="5517232"/>
              <a:ext cx="1545818" cy="720080"/>
              <a:chOff x="6914614" y="5517232"/>
              <a:chExt cx="1545818" cy="720080"/>
            </a:xfrm>
          </p:grpSpPr>
          <p:sp>
            <p:nvSpPr>
              <p:cNvPr id="16" name="Rectangle: Rounded Corners 12">
                <a:extLst>
                  <a:ext uri="{FF2B5EF4-FFF2-40B4-BE49-F238E27FC236}">
                    <a16:creationId xmlns:a16="http://schemas.microsoft.com/office/drawing/2014/main" id="{FAB4E029-FD46-4A11-A636-ADEB5092638F}"/>
                  </a:ext>
                </a:extLst>
              </p:cNvPr>
              <p:cNvSpPr/>
              <p:nvPr/>
            </p:nvSpPr>
            <p:spPr>
              <a:xfrm>
                <a:off x="6914614" y="5650463"/>
                <a:ext cx="1099389" cy="432999"/>
              </a:xfrm>
              <a:prstGeom prst="roundRect">
                <a:avLst>
                  <a:gd name="adj" fmla="val 50000"/>
                </a:avLst>
              </a:prstGeom>
              <a:solidFill>
                <a:srgbClr val="F9B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latin typeface="Twinkl SemiBold" pitchFamily="2" charset="0"/>
                  </a:rPr>
                  <a:t>Play</a:t>
                </a:r>
              </a:p>
            </p:txBody>
          </p:sp>
          <p:sp>
            <p:nvSpPr>
              <p:cNvPr id="17" name="Oval 16">
                <a:extLst>
                  <a:ext uri="{FF2B5EF4-FFF2-40B4-BE49-F238E27FC236}">
                    <a16:creationId xmlns:a16="http://schemas.microsoft.com/office/drawing/2014/main" id="{71F9B222-E28F-4B35-A04B-B3A6723C2BE9}"/>
                  </a:ext>
                </a:extLst>
              </p:cNvPr>
              <p:cNvSpPr/>
              <p:nvPr/>
            </p:nvSpPr>
            <p:spPr>
              <a:xfrm>
                <a:off x="7740745" y="5517232"/>
                <a:ext cx="719687" cy="720080"/>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pic>
          <p:nvPicPr>
            <p:cNvPr id="12301" name="Picture 12">
              <a:extLst>
                <a:ext uri="{FF2B5EF4-FFF2-40B4-BE49-F238E27FC236}">
                  <a16:creationId xmlns:a16="http://schemas.microsoft.com/office/drawing/2014/main" id="{46304B13-23E9-40EF-B895-ACDAF57A9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376" y="5517232"/>
              <a:ext cx="504056" cy="50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 name="Picture 31">
            <a:extLst>
              <a:ext uri="{FF2B5EF4-FFF2-40B4-BE49-F238E27FC236}">
                <a16:creationId xmlns:a16="http://schemas.microsoft.com/office/drawing/2014/main" id="{C3B69ADB-8CE8-4869-A94E-401F541B54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4806" y="2252669"/>
            <a:ext cx="710150" cy="707937"/>
          </a:xfrm>
          <a:prstGeom prst="rect">
            <a:avLst/>
          </a:prstGeom>
        </p:spPr>
      </p:pic>
      <p:pic>
        <p:nvPicPr>
          <p:cNvPr id="37" name="Picture 36">
            <a:extLst>
              <a:ext uri="{FF2B5EF4-FFF2-40B4-BE49-F238E27FC236}">
                <a16:creationId xmlns:a16="http://schemas.microsoft.com/office/drawing/2014/main" id="{EB80AFD9-1275-4AA2-A778-37B482F909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4129" y="2718694"/>
            <a:ext cx="710150" cy="707937"/>
          </a:xfrm>
          <a:prstGeom prst="rect">
            <a:avLst/>
          </a:prstGeom>
        </p:spPr>
      </p:pic>
      <p:pic>
        <p:nvPicPr>
          <p:cNvPr id="19" name="Picture 18">
            <a:extLst>
              <a:ext uri="{FF2B5EF4-FFF2-40B4-BE49-F238E27FC236}">
                <a16:creationId xmlns:a16="http://schemas.microsoft.com/office/drawing/2014/main" id="{CADB9C0A-CFDC-4264-A7FB-0225EB4B70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8259" y="2710305"/>
            <a:ext cx="710150" cy="707937"/>
          </a:xfrm>
          <a:prstGeom prst="rect">
            <a:avLst/>
          </a:prstGeom>
        </p:spPr>
      </p:pic>
      <p:pic>
        <p:nvPicPr>
          <p:cNvPr id="21" name="Picture 20">
            <a:extLst>
              <a:ext uri="{FF2B5EF4-FFF2-40B4-BE49-F238E27FC236}">
                <a16:creationId xmlns:a16="http://schemas.microsoft.com/office/drawing/2014/main" id="{337C23AB-B734-4DDE-AF8E-3F2637B19C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8813" y="2267247"/>
            <a:ext cx="710150" cy="707937"/>
          </a:xfrm>
          <a:prstGeom prst="rect">
            <a:avLst/>
          </a:prstGeom>
        </p:spPr>
      </p:pic>
      <p:pic>
        <p:nvPicPr>
          <p:cNvPr id="25" name="Picture 24">
            <a:extLst>
              <a:ext uri="{FF2B5EF4-FFF2-40B4-BE49-F238E27FC236}">
                <a16:creationId xmlns:a16="http://schemas.microsoft.com/office/drawing/2014/main" id="{59E2012E-4EA7-44DF-B596-235F4CA80E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6754" y="2188991"/>
            <a:ext cx="710150" cy="707937"/>
          </a:xfrm>
          <a:prstGeom prst="rect">
            <a:avLst/>
          </a:prstGeom>
        </p:spPr>
      </p:pic>
    </p:spTree>
    <p:extLst>
      <p:ext uri="{BB962C8B-B14F-4D97-AF65-F5344CB8AC3E}">
        <p14:creationId xmlns:p14="http://schemas.microsoft.com/office/powerpoint/2010/main" val="9858410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0" presetClass="path" presetSubtype="0" accel="40000" decel="40000" fill="hold" nodeType="afterEffect">
                                  <p:stCondLst>
                                    <p:cond delay="0"/>
                                  </p:stCondLst>
                                  <p:childTnLst>
                                    <p:animMotion origin="layout" path="M 3.33333E-6 -3.33333E-6 L 0.0375 0.14445 L 0.0875 -0.00555 " pathEditMode="relative" rAng="0" ptsTypes="AAA">
                                      <p:cBhvr>
                                        <p:cTn id="10" dur="2000" fill="hold"/>
                                        <p:tgtEl>
                                          <p:spTgt spid="25"/>
                                        </p:tgtEl>
                                        <p:attrNameLst>
                                          <p:attrName>ppt_x</p:attrName>
                                          <p:attrName>ppt_y</p:attrName>
                                        </p:attrNameLst>
                                      </p:cBhvr>
                                      <p:rCtr x="4375" y="6944"/>
                                    </p:animMotion>
                                  </p:childTnLst>
                                </p:cTn>
                              </p:par>
                            </p:childTnLst>
                          </p:cTn>
                        </p:par>
                        <p:par>
                          <p:cTn id="11" fill="hold">
                            <p:stCondLst>
                              <p:cond delay="2500"/>
                            </p:stCondLst>
                            <p:childTnLst>
                              <p:par>
                                <p:cTn id="12" presetID="10" presetClass="exit" presetSubtype="0" fill="hold" nodeType="afterEffect">
                                  <p:stCondLst>
                                    <p:cond delay="0"/>
                                  </p:stCondLst>
                                  <p:childTnLst>
                                    <p:animEffect transition="out" filter="fade">
                                      <p:cBhvr>
                                        <p:cTn id="13" dur="500"/>
                                        <p:tgtEl>
                                          <p:spTgt spid="25"/>
                                        </p:tgtEl>
                                      </p:cBhvr>
                                    </p:animEffect>
                                    <p:set>
                                      <p:cBhvr>
                                        <p:cTn id="14" dur="1" fill="hold">
                                          <p:stCondLst>
                                            <p:cond delay="499"/>
                                          </p:stCondLst>
                                        </p:cTn>
                                        <p:tgtEl>
                                          <p:spTgt spid="25"/>
                                        </p:tgtEl>
                                        <p:attrNameLst>
                                          <p:attrName>style.visibility</p:attrName>
                                        </p:attrNameLst>
                                      </p:cBhvr>
                                      <p:to>
                                        <p:strVal val="hidden"/>
                                      </p:to>
                                    </p:se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3500"/>
                            </p:stCondLst>
                            <p:childTnLst>
                              <p:par>
                                <p:cTn id="20" presetID="0" presetClass="path" presetSubtype="0" accel="50000" decel="50000" fill="hold" nodeType="afterEffect">
                                  <p:stCondLst>
                                    <p:cond delay="0"/>
                                  </p:stCondLst>
                                  <p:childTnLst>
                                    <p:animMotion origin="layout" path="M 5.55112E-17 7.40741E-7 L 5.55112E-17 0.00023 C 0.00712 -0.00116 0.00156 -0.00023 0.00712 -0.00139 C 0.00816 -0.00162 0.0092 -0.00162 0.01042 -0.00208 C 0.01198 -0.00232 0.01354 -0.00255 0.0151 -0.00324 C 0.01597 -0.0037 0.01701 -0.0044 0.01788 -0.0044 L 0.0217 -0.00509 L 0.02604 -0.00695 C 0.02639 -0.00718 0.02691 -0.00764 0.02743 -0.00764 C 0.0283 -0.00787 0.03021 -0.00833 0.03125 -0.00903 C 0.0316 -0.00926 0.03212 -0.00995 0.03264 -0.01019 C 0.03316 -0.01065 0.03385 -0.01065 0.03455 -0.01088 C 0.0349 -0.01111 0.03542 -0.01134 0.03594 -0.01157 C 0.03681 -0.01227 0.03767 -0.01343 0.03872 -0.01389 C 0.03924 -0.01412 0.03976 -0.01435 0.0401 -0.01458 C 0.04444 -0.01782 0.04167 -0.01597 0.04444 -0.01898 C 0.04479 -0.01945 0.04549 -0.01991 0.04583 -0.02037 C 0.04653 -0.02107 0.04774 -0.02292 0.04774 -0.02269 C 0.04792 -0.02361 0.04792 -0.02454 0.04826 -0.02546 C 0.04983 -0.03032 0.04861 -0.02431 0.04965 -0.02917 C 0.05 -0.03079 0.05035 -0.03241 0.05052 -0.03426 C 0.05087 -0.03681 0.05104 -0.03935 0.05156 -0.0419 C 0.05156 -0.04236 0.05191 -0.04306 0.05208 -0.04375 C 0.05191 -0.04884 0.05191 -0.0537 0.05156 -0.0588 C 0.05139 -0.06019 0.05052 -0.0632 0.04965 -0.06458 C 0.04931 -0.06505 0.04861 -0.06528 0.04826 -0.06574 C 0.04774 -0.06644 0.0474 -0.06736 0.04688 -0.06759 C 0.04583 -0.06829 0.04497 -0.06852 0.04392 -0.06898 L 0.04115 -0.07014 C 0.04063 -0.07037 0.0401 -0.07083 0.03976 -0.07083 C 0.03438 -0.07176 0.03715 -0.0713 0.03125 -0.07199 C 0.02743 -0.07176 0.02396 -0.07199 0.02031 -0.07083 C 0.01979 -0.0706 0.01927 -0.07037 0.01892 -0.07014 C 0.01806 -0.06991 0.01736 -0.06991 0.01649 -0.06968 C 0.01528 -0.06921 0.01267 -0.06829 0.01267 -0.06806 C 0.01233 -0.06782 0.01215 -0.06736 0.01181 -0.06713 C 0.01094 -0.06644 0.00816 -0.06597 0.00747 -0.06574 C 0.00347 -0.06389 0.00833 -0.06644 0.00521 -0.06389 C 0.00469 -0.06366 0.00417 -0.06343 0.00365 -0.0632 C 0.0033 -0.06273 0.00278 -0.06227 0.00226 -0.06204 C 0.00174 -0.06157 0.00104 -0.06134 0.00035 -0.06065 C -0.00035 -0.05995 -0.00069 -0.0588 -0.00156 -0.0581 L -0.00295 -0.05695 C -0.00538 -0.05185 -0.00208 -0.0581 -0.00521 -0.0537 C -0.00608 -0.05278 -0.0066 -0.0507 -0.00712 -0.04931 C -0.00868 -0.04583 -0.00851 -0.0463 -0.01007 -0.04421 C -0.01024 -0.04259 -0.01076 -0.04097 -0.01094 -0.03935 C -0.01163 -0.0338 -0.01128 -0.03681 -0.01181 -0.03032 C -0.01181 -0.0169 -0.01181 -0.00347 -0.01146 0.00995 C -0.01128 0.01412 -0.01146 0.01829 -0.01042 0.02199 C -0.0099 0.02407 -0.0099 0.0243 -0.00955 0.02639 C -0.00937 0.02755 -0.0092 0.02847 -0.00903 0.02963 C -0.00885 0.03079 -0.00833 0.03218 -0.00816 0.03333 C -0.00799 0.03403 -0.00747 0.03819 -0.00712 0.03912 C -0.00694 0.03981 -0.0066 0.04028 -0.00625 0.04097 C -0.00608 0.04167 -0.0059 0.04236 -0.00573 0.04282 C -0.00521 0.04468 -0.00434 0.04653 -0.0033 0.04792 C -0.00295 0.04838 -0.00243 0.04861 -0.00191 0.04907 C -0.00156 0.04954 -0.00139 0.05023 -0.00104 0.05046 C 0.00052 0.05139 0.00208 0.05185 0.00365 0.05231 C 0.00503 0.05278 0.00573 0.05347 0.00712 0.0537 C 0.00868 0.05393 0.01059 0.05393 0.01233 0.05417 C 0.01267 0.0544 0.01319 0.05463 0.01372 0.05486 C 0.01493 0.05532 0.01753 0.05579 0.01892 0.05625 C 0.02153 0.05579 0.0224 0.05579 0.02448 0.05486 C 0.02552 0.0544 0.02639 0.0537 0.02743 0.0537 L 0.0316 0.05301 C 0.03385 0.05255 0.03819 0.05162 0.03819 0.05185 C 0.03906 0.05139 0.03976 0.05069 0.04063 0.05046 C 0.04167 0.05 0.04375 0.05 0.04497 0.04907 C 0.04618 0.04838 0.04948 0.04537 0.05017 0.04352 L 0.05052 0.04213 " pathEditMode="relative" rAng="0" ptsTypes="AAAAAAAAAAAAAAAAAAAAAAAAAAAAAAAAAAAAAAAAAAAAAAAAAAAAAAAAAAAAAAAAAAAAAAAA">
                                      <p:cBhvr>
                                        <p:cTn id="21" dur="3000" fill="hold"/>
                                        <p:tgtEl>
                                          <p:spTgt spid="19"/>
                                        </p:tgtEl>
                                        <p:attrNameLst>
                                          <p:attrName>ppt_x</p:attrName>
                                          <p:attrName>ppt_y</p:attrName>
                                        </p:attrNameLst>
                                      </p:cBhvr>
                                      <p:rCtr x="2014" y="-787"/>
                                    </p:animMotion>
                                  </p:childTnLst>
                                </p:cTn>
                              </p:par>
                            </p:childTnLst>
                          </p:cTn>
                        </p:par>
                        <p:par>
                          <p:cTn id="22" fill="hold">
                            <p:stCondLst>
                              <p:cond delay="6500"/>
                            </p:stCondLst>
                            <p:childTnLst>
                              <p:par>
                                <p:cTn id="23" presetID="10" presetClass="exit" presetSubtype="0" fill="hold" nodeType="after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par>
                          <p:cTn id="26" fill="hold">
                            <p:stCondLst>
                              <p:cond delay="7000"/>
                            </p:stCondLst>
                            <p:childTnLst>
                              <p:par>
                                <p:cTn id="27" presetID="10" presetClass="entr" presetSubtype="0"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par>
                          <p:cTn id="30" fill="hold">
                            <p:stCondLst>
                              <p:cond delay="7500"/>
                            </p:stCondLst>
                            <p:childTnLst>
                              <p:par>
                                <p:cTn id="31" presetID="0" presetClass="path" presetSubtype="0" accel="50000" decel="50000" fill="hold" nodeType="afterEffect">
                                  <p:stCondLst>
                                    <p:cond delay="0"/>
                                  </p:stCondLst>
                                  <p:childTnLst>
                                    <p:animMotion origin="layout" path="M 3.05556E-6 4.07407E-6 C 3.05556E-6 0.03935 0.00017 0.07916 0.00034 0.11875 L 0.00937 0.03148 C 0.01041 0.03009 0.01163 0.02893 0.01267 0.02777 C 0.01562 0.02384 0.01059 0.02731 0.01649 0.02199 C 0.01996 0.01875 0.01562 0.02291 0.01927 0.01875 C 0.01979 0.01828 0.02031 0.01805 0.02083 0.01759 C 0.02135 0.01689 0.02187 0.01574 0.02257 0.01504 C 0.02604 0.01203 0.02187 0.01574 0.02604 0.0118 C 0.02639 0.01134 0.02691 0.01088 0.02743 0.01064 C 0.02777 0.01041 0.0283 0.01018 0.02882 0.00995 C 0.02951 0.00972 0.03003 0.00926 0.03073 0.00879 C 0.03125 0.00833 0.03159 0.00787 0.03212 0.0074 C 0.03298 0.00694 0.03402 0.00671 0.03489 0.00625 L 0.03646 0.00555 L 0.03784 0.00486 C 0.03837 0.00463 0.03871 0.00439 0.03923 0.00439 C 0.03993 0.00416 0.04045 0.00393 0.04114 0.0037 C 0.04201 0.00324 0.04305 0.00277 0.04392 0.00231 C 0.04444 0.00231 0.04496 0.00185 0.04531 0.00185 C 0.04774 0.00092 0.0467 0.00138 0.04878 0.00046 C 0.05173 0.00069 0.05468 0.00046 0.05764 0.00115 C 0.05885 0.00138 0.05955 0.00277 0.06059 0.0037 C 0.06111 0.00416 0.06163 0.00439 0.06198 0.00486 L 0.06441 0.0081 C 0.06562 0.01342 0.06389 0.00694 0.0658 0.01134 C 0.06597 0.0118 0.06597 0.0125 0.06632 0.01319 C 0.06649 0.01388 0.06684 0.01435 0.06718 0.01504 C 0.06736 0.01574 0.06753 0.0162 0.06771 0.01689 C 0.06805 0.01851 0.06823 0.02037 0.06857 0.02199 C 0.06962 0.02592 0.06962 0.02453 0.06962 0.02638 L 0.06771 0.08518 C 0.06684 0.0956 0.06684 0.09213 0.06771 0.10717 C 0.06771 0.10949 0.06857 0.11296 0.06996 0.11412 C 0.07048 0.11458 0.071 0.11504 0.07152 0.11551 C 0.07187 0.11574 0.07205 0.11643 0.07239 0.11666 C 0.07396 0.11782 0.07587 0.11828 0.0776 0.11875 C 0.08021 0.11851 0.08264 0.11828 0.08524 0.11805 C 0.08576 0.11782 0.08646 0.11759 0.08715 0.11736 C 0.08767 0.11713 0.08906 0.1162 0.08906 0.11643 " pathEditMode="relative" rAng="0" ptsTypes="AAAAAAAAAAAAAAAAAAAAAAAAAAAAAAAAAAAAAAAA">
                                      <p:cBhvr>
                                        <p:cTn id="32" dur="3000" fill="hold"/>
                                        <p:tgtEl>
                                          <p:spTgt spid="21"/>
                                        </p:tgtEl>
                                        <p:attrNameLst>
                                          <p:attrName>ppt_x</p:attrName>
                                          <p:attrName>ppt_y</p:attrName>
                                        </p:attrNameLst>
                                      </p:cBhvr>
                                      <p:rCtr x="4444" y="5926"/>
                                    </p:animMotion>
                                  </p:childTnLst>
                                </p:cTn>
                              </p:par>
                            </p:childTnLst>
                          </p:cTn>
                        </p:par>
                        <p:par>
                          <p:cTn id="33" fill="hold">
                            <p:stCondLst>
                              <p:cond delay="10500"/>
                            </p:stCondLst>
                            <p:childTnLst>
                              <p:par>
                                <p:cTn id="34" presetID="10" presetClass="exit" presetSubtype="0" fill="hold" nodeType="afterEffect">
                                  <p:stCondLst>
                                    <p:cond delay="0"/>
                                  </p:stCondLst>
                                  <p:childTnLst>
                                    <p:animEffect transition="out" filter="fade">
                                      <p:cBhvr>
                                        <p:cTn id="35" dur="500"/>
                                        <p:tgtEl>
                                          <p:spTgt spid="21"/>
                                        </p:tgtEl>
                                      </p:cBhvr>
                                    </p:animEffect>
                                    <p:set>
                                      <p:cBhvr>
                                        <p:cTn id="36" dur="1" fill="hold">
                                          <p:stCondLst>
                                            <p:cond delay="499"/>
                                          </p:stCondLst>
                                        </p:cTn>
                                        <p:tgtEl>
                                          <p:spTgt spid="21"/>
                                        </p:tgtEl>
                                        <p:attrNameLst>
                                          <p:attrName>style.visibility</p:attrName>
                                        </p:attrNameLst>
                                      </p:cBhvr>
                                      <p:to>
                                        <p:strVal val="hidden"/>
                                      </p:to>
                                    </p:set>
                                  </p:childTnLst>
                                </p:cTn>
                              </p:par>
                            </p:childTnLst>
                          </p:cTn>
                        </p:par>
                        <p:par>
                          <p:cTn id="37" fill="hold">
                            <p:stCondLst>
                              <p:cond delay="11000"/>
                            </p:stCondLst>
                            <p:childTnLst>
                              <p:par>
                                <p:cTn id="38" presetID="10" presetClass="entr" presetSubtype="0"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par>
                          <p:cTn id="41" fill="hold">
                            <p:stCondLst>
                              <p:cond delay="11500"/>
                            </p:stCondLst>
                            <p:childTnLst>
                              <p:par>
                                <p:cTn id="42" presetID="0" presetClass="path" presetSubtype="0" accel="36364" decel="36364" fill="hold" nodeType="afterEffect">
                                  <p:stCondLst>
                                    <p:cond delay="0"/>
                                  </p:stCondLst>
                                  <p:childTnLst>
                                    <p:animMotion origin="layout" path="M 2.77778E-6 -2.59259E-6 L 0.00173 0.11968 C 0.00382 0.12176 0.0059 0.12408 0.00816 0.12593 C 0.00955 0.12709 0.01458 0.12801 0.01545 0.12847 C 0.01944 0.12801 0.02343 0.12778 0.02743 0.12709 C 0.0309 0.12662 0.0342 0.12593 0.0375 0.12477 C 0.03941 0.12385 0.04114 0.12315 0.04305 0.12222 C 0.04392 0.12176 0.04496 0.12176 0.04583 0.12107 C 0.0467 0.12014 0.04757 0.11922 0.04861 0.11852 C 0.05034 0.1176 0.05243 0.1176 0.05399 0.11621 L 0.05955 0.11111 C 0.06041 0.11042 0.06128 0.10926 0.06232 0.1088 L 0.06771 0.10625 L 0.06962 0.10255 L 0.07153 0.00232 L 0.06875 0.11111 C 0.06892 0.11482 0.06805 0.11922 0.06962 0.12222 C 0.07066 0.12431 0.07517 0.12477 0.07517 0.125 C 0.08055 0.12431 0.08611 0.12431 0.09166 0.12338 C 0.09357 0.12315 0.09722 0.12107 0.09722 0.1213 " pathEditMode="relative" rAng="0" ptsTypes="AAAAAAAAAAAAAAAAAAAA">
                                      <p:cBhvr>
                                        <p:cTn id="43" dur="3500" fill="hold"/>
                                        <p:tgtEl>
                                          <p:spTgt spid="32"/>
                                        </p:tgtEl>
                                        <p:attrNameLst>
                                          <p:attrName>ppt_x</p:attrName>
                                          <p:attrName>ppt_y</p:attrName>
                                        </p:attrNameLst>
                                      </p:cBhvr>
                                      <p:rCtr x="4861" y="6412"/>
                                    </p:animMotion>
                                  </p:childTnLst>
                                </p:cTn>
                              </p:par>
                            </p:childTnLst>
                          </p:cTn>
                        </p:par>
                        <p:par>
                          <p:cTn id="44" fill="hold">
                            <p:stCondLst>
                              <p:cond delay="15000"/>
                            </p:stCondLst>
                            <p:childTnLst>
                              <p:par>
                                <p:cTn id="45" presetID="10" presetClass="exit" presetSubtype="0" fill="hold" nodeType="afterEffect">
                                  <p:stCondLst>
                                    <p:cond delay="0"/>
                                  </p:stCondLst>
                                  <p:childTnLst>
                                    <p:animEffect transition="out" filter="fade">
                                      <p:cBhvr>
                                        <p:cTn id="46" dur="500"/>
                                        <p:tgtEl>
                                          <p:spTgt spid="32"/>
                                        </p:tgtEl>
                                      </p:cBhvr>
                                    </p:animEffect>
                                    <p:set>
                                      <p:cBhvr>
                                        <p:cTn id="47" dur="1" fill="hold">
                                          <p:stCondLst>
                                            <p:cond delay="499"/>
                                          </p:stCondLst>
                                        </p:cTn>
                                        <p:tgtEl>
                                          <p:spTgt spid="32"/>
                                        </p:tgtEl>
                                        <p:attrNameLst>
                                          <p:attrName>style.visibility</p:attrName>
                                        </p:attrNameLst>
                                      </p:cBhvr>
                                      <p:to>
                                        <p:strVal val="hidden"/>
                                      </p:to>
                                    </p:set>
                                  </p:childTnLst>
                                </p:cTn>
                              </p:par>
                            </p:childTnLst>
                          </p:cTn>
                        </p:par>
                        <p:par>
                          <p:cTn id="48" fill="hold">
                            <p:stCondLst>
                              <p:cond delay="15500"/>
                            </p:stCondLst>
                            <p:childTnLst>
                              <p:par>
                                <p:cTn id="49" presetID="10" presetClass="entr" presetSubtype="0"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par>
                          <p:cTn id="52" fill="hold">
                            <p:stCondLst>
                              <p:cond delay="16000"/>
                            </p:stCondLst>
                            <p:childTnLst>
                              <p:par>
                                <p:cTn id="53" presetID="0" presetClass="path" presetSubtype="0" accel="50000" decel="50000" fill="hold" nodeType="afterEffect">
                                  <p:stCondLst>
                                    <p:cond delay="0"/>
                                  </p:stCondLst>
                                  <p:childTnLst>
                                    <p:animMotion origin="layout" path="M -3.61111E-6 1.85185E-6 L -3.61111E-6 0.00023 C 0.00712 -0.00116 0.00157 -0.00023 0.00712 -0.00139 C 0.00816 -0.00162 0.00921 -0.00162 0.01042 -0.00209 C 0.01198 -0.00232 0.01355 -0.00255 0.01511 -0.00324 C 0.01598 -0.00371 0.01702 -0.0044 0.01789 -0.0044 L 0.02171 -0.00509 L 0.02605 -0.00695 C 0.02639 -0.00718 0.02691 -0.00764 0.02743 -0.00764 C 0.0283 -0.00787 0.03021 -0.00834 0.03125 -0.00903 C 0.0316 -0.00926 0.03212 -0.00996 0.03264 -0.01019 C 0.03316 -0.01065 0.03386 -0.01065 0.03455 -0.01088 C 0.0349 -0.01111 0.03542 -0.01134 0.03594 -0.01158 C 0.03681 -0.01227 0.03768 -0.01343 0.03872 -0.01389 C 0.03924 -0.01412 0.03976 -0.01435 0.04011 -0.01459 C 0.04445 -0.01783 0.04167 -0.01597 0.04445 -0.01898 C 0.0448 -0.01945 0.04549 -0.01991 0.04584 -0.02037 C 0.04653 -0.02107 0.04775 -0.02292 0.04775 -0.02269 C 0.04792 -0.02361 0.04792 -0.02454 0.04827 -0.02546 C 0.04983 -0.03033 0.04861 -0.02431 0.04966 -0.02917 C 0.05 -0.03079 0.05035 -0.03241 0.05052 -0.03426 C 0.05087 -0.03681 0.05105 -0.03935 0.05157 -0.0419 C 0.05157 -0.04236 0.05191 -0.04306 0.05209 -0.04375 C 0.05191 -0.04884 0.05191 -0.05371 0.05157 -0.0588 C 0.05139 -0.06019 0.05052 -0.0632 0.04966 -0.06459 C 0.04931 -0.06505 0.04861 -0.06528 0.04827 -0.06574 C 0.04775 -0.06644 0.0474 -0.06736 0.04688 -0.06759 C 0.04584 -0.06829 0.04497 -0.06852 0.04393 -0.06898 L 0.04115 -0.07014 C 0.04063 -0.07037 0.04011 -0.07084 0.03976 -0.07084 C 0.03438 -0.07176 0.03716 -0.0713 0.03125 -0.07199 C 0.02743 -0.07176 0.02396 -0.07199 0.02032 -0.07084 C 0.0198 -0.0706 0.01927 -0.07037 0.01893 -0.07014 C 0.01806 -0.06991 0.01736 -0.06991 0.0165 -0.06968 C 0.01528 -0.06921 0.01268 -0.06829 0.01268 -0.06806 C 0.01233 -0.06783 0.01216 -0.06736 0.01181 -0.06713 C 0.01094 -0.06644 0.00816 -0.06597 0.00747 -0.06574 C 0.00348 -0.06389 0.00834 -0.06644 0.00521 -0.06389 C 0.00469 -0.06366 0.00417 -0.06343 0.00365 -0.0632 C 0.0033 -0.06273 0.00278 -0.06227 0.00226 -0.06204 C 0.00174 -0.06158 0.00105 -0.06134 0.00035 -0.06065 C -0.00034 -0.05996 -0.00069 -0.0588 -0.00156 -0.0581 L -0.00295 -0.05695 C -0.00538 -0.05185 -0.00208 -0.0581 -0.0052 -0.05371 C -0.00607 -0.05278 -0.00659 -0.0507 -0.00711 -0.04931 C -0.00868 -0.04584 -0.0085 -0.0463 -0.01007 -0.04421 C -0.01024 -0.04259 -0.01076 -0.04097 -0.01093 -0.03935 C -0.01163 -0.0338 -0.01128 -0.03681 -0.0118 -0.03033 C -0.0118 -0.0169 -0.0118 -0.00347 -0.01145 0.00995 C -0.01128 0.01412 -0.01145 0.01829 -0.01041 0.02199 C -0.00989 0.02407 -0.00989 0.0243 -0.00954 0.02639 C -0.00937 0.02754 -0.0092 0.02847 -0.00902 0.02963 C -0.00885 0.03079 -0.00833 0.03217 -0.00816 0.03333 C -0.00798 0.03403 -0.00746 0.03819 -0.00711 0.03912 C -0.00694 0.03981 -0.00659 0.04028 -0.00625 0.04097 C -0.00607 0.04166 -0.0059 0.04236 -0.00573 0.04282 C -0.0052 0.04467 -0.00434 0.04653 -0.00329 0.04791 C -0.00295 0.04838 -0.00243 0.04861 -0.00191 0.04907 C -0.00156 0.04954 -0.00139 0.05023 -0.00104 0.05046 C 0.00052 0.05139 0.00209 0.05185 0.00365 0.05231 C 0.00504 0.05278 0.00573 0.05347 0.00712 0.0537 C 0.00868 0.05393 0.01059 0.05393 0.01233 0.05416 C 0.01268 0.0544 0.0132 0.05463 0.01372 0.05486 C 0.01493 0.05532 0.01754 0.05579 0.01893 0.05625 C 0.02153 0.05579 0.0224 0.05579 0.02448 0.05486 C 0.02552 0.0544 0.02639 0.0537 0.02743 0.0537 L 0.0316 0.05301 C 0.03386 0.05254 0.0382 0.05162 0.0382 0.05185 C 0.03907 0.05139 0.03976 0.05069 0.04063 0.05046 C 0.04167 0.05 0.04375 0.05 0.04497 0.04907 C 0.04618 0.04838 0.04948 0.04537 0.05018 0.04352 L 0.05052 0.04213 " pathEditMode="relative" rAng="0" ptsTypes="AAAAAAAAAAAAAAAAAAAAAAAAAAAAAAAAAAAAAAAAAAAAAAAAAAAAAAAAAAAAAAAAAAAAAAAA">
                                      <p:cBhvr>
                                        <p:cTn id="54" dur="2750" fill="hold"/>
                                        <p:tgtEl>
                                          <p:spTgt spid="37"/>
                                        </p:tgtEl>
                                        <p:attrNameLst>
                                          <p:attrName>ppt_x</p:attrName>
                                          <p:attrName>ppt_y</p:attrName>
                                        </p:attrNameLst>
                                      </p:cBhvr>
                                      <p:rCtr x="2014" y="-787"/>
                                    </p:animMotion>
                                  </p:childTnLst>
                                </p:cTn>
                              </p:par>
                            </p:childTnLst>
                          </p:cTn>
                        </p:par>
                        <p:par>
                          <p:cTn id="55" fill="hold">
                            <p:stCondLst>
                              <p:cond delay="18750"/>
                            </p:stCondLst>
                            <p:childTnLst>
                              <p:par>
                                <p:cTn id="56" presetID="10" presetClass="exit" presetSubtype="0" fill="hold" nodeType="afterEffect">
                                  <p:stCondLst>
                                    <p:cond delay="0"/>
                                  </p:stCondLst>
                                  <p:childTnLst>
                                    <p:animEffect transition="out" filter="fade">
                                      <p:cBhvr>
                                        <p:cTn id="57" dur="500"/>
                                        <p:tgtEl>
                                          <p:spTgt spid="37"/>
                                        </p:tgtEl>
                                      </p:cBhvr>
                                    </p:animEffect>
                                    <p:set>
                                      <p:cBhvr>
                                        <p:cTn id="58"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AE8BA80-EECB-4544-9DEC-683C720C3052}"/>
              </a:ext>
            </a:extLst>
          </p:cNvPr>
          <p:cNvSpPr/>
          <p:nvPr/>
        </p:nvSpPr>
        <p:spPr>
          <a:xfrm>
            <a:off x="3140993" y="1808492"/>
            <a:ext cx="1409360" cy="2646878"/>
          </a:xfrm>
          <a:prstGeom prst="rect">
            <a:avLst/>
          </a:prstGeom>
        </p:spPr>
        <p:txBody>
          <a:bodyPr wrap="none">
            <a:spAutoFit/>
          </a:bodyPr>
          <a:lstStyle/>
          <a:p>
            <a:r>
              <a:rPr lang="en-GB" sz="16600" dirty="0">
                <a:ln w="28575">
                  <a:solidFill>
                    <a:schemeClr val="tx1"/>
                  </a:solidFill>
                </a:ln>
                <a:solidFill>
                  <a:schemeClr val="bg1"/>
                </a:solidFill>
                <a:latin typeface="Twinkl SemiBold" pitchFamily="2" charset="0"/>
              </a:rPr>
              <a:t>u</a:t>
            </a:r>
            <a:endParaRPr lang="en-GB" sz="16600" dirty="0"/>
          </a:p>
        </p:txBody>
      </p:sp>
      <p:sp>
        <p:nvSpPr>
          <p:cNvPr id="33" name="Rectangle 32">
            <a:extLst>
              <a:ext uri="{FF2B5EF4-FFF2-40B4-BE49-F238E27FC236}">
                <a16:creationId xmlns:a16="http://schemas.microsoft.com/office/drawing/2014/main" id="{8C5BEBFD-F035-41E4-B9B6-39D35CA84C15}"/>
              </a:ext>
            </a:extLst>
          </p:cNvPr>
          <p:cNvSpPr/>
          <p:nvPr/>
        </p:nvSpPr>
        <p:spPr>
          <a:xfrm>
            <a:off x="4284114" y="1808493"/>
            <a:ext cx="1165704" cy="2646878"/>
          </a:xfrm>
          <a:prstGeom prst="rect">
            <a:avLst/>
          </a:prstGeom>
        </p:spPr>
        <p:txBody>
          <a:bodyPr wrap="none">
            <a:spAutoFit/>
          </a:bodyPr>
          <a:lstStyle/>
          <a:p>
            <a:r>
              <a:rPr lang="en-GB" sz="16600" dirty="0">
                <a:ln w="28575">
                  <a:solidFill>
                    <a:schemeClr val="tx1"/>
                  </a:solidFill>
                </a:ln>
                <a:solidFill>
                  <a:schemeClr val="bg1"/>
                </a:solidFill>
                <a:latin typeface="Twinkl SemiBold" pitchFamily="2" charset="0"/>
              </a:rPr>
              <a:t>e</a:t>
            </a:r>
            <a:endParaRPr lang="en-GB" sz="16600" dirty="0"/>
          </a:p>
        </p:txBody>
      </p:sp>
      <p:sp>
        <p:nvSpPr>
          <p:cNvPr id="22" name="Rectangle 21">
            <a:extLst>
              <a:ext uri="{FF2B5EF4-FFF2-40B4-BE49-F238E27FC236}">
                <a16:creationId xmlns:a16="http://schemas.microsoft.com/office/drawing/2014/main" id="{357D88BD-EAB9-4D13-911F-25703B51B2EC}"/>
              </a:ext>
            </a:extLst>
          </p:cNvPr>
          <p:cNvSpPr/>
          <p:nvPr/>
        </p:nvSpPr>
        <p:spPr>
          <a:xfrm>
            <a:off x="2452683" y="1816881"/>
            <a:ext cx="893193" cy="2646878"/>
          </a:xfrm>
          <a:prstGeom prst="rect">
            <a:avLst/>
          </a:prstGeom>
        </p:spPr>
        <p:txBody>
          <a:bodyPr wrap="none">
            <a:spAutoFit/>
          </a:bodyPr>
          <a:lstStyle/>
          <a:p>
            <a:r>
              <a:rPr lang="en-GB" sz="16600" dirty="0">
                <a:ln w="28575">
                  <a:solidFill>
                    <a:schemeClr val="tx1"/>
                  </a:solidFill>
                </a:ln>
                <a:solidFill>
                  <a:schemeClr val="bg1"/>
                </a:solidFill>
                <a:latin typeface="Twinkl SemiBold" pitchFamily="2" charset="0"/>
              </a:rPr>
              <a:t>f</a:t>
            </a:r>
            <a:endParaRPr lang="en-GB" sz="16600" dirty="0"/>
          </a:p>
        </p:txBody>
      </p:sp>
      <p:sp>
        <p:nvSpPr>
          <p:cNvPr id="27" name="Rectangle 26">
            <a:extLst>
              <a:ext uri="{FF2B5EF4-FFF2-40B4-BE49-F238E27FC236}">
                <a16:creationId xmlns:a16="http://schemas.microsoft.com/office/drawing/2014/main" id="{5FE41A01-6C9E-4AC8-A250-4905A2B8DE6D}"/>
              </a:ext>
            </a:extLst>
          </p:cNvPr>
          <p:cNvSpPr/>
          <p:nvPr/>
        </p:nvSpPr>
        <p:spPr>
          <a:xfrm>
            <a:off x="5151711" y="1808492"/>
            <a:ext cx="827471" cy="2646878"/>
          </a:xfrm>
          <a:prstGeom prst="rect">
            <a:avLst/>
          </a:prstGeom>
        </p:spPr>
        <p:txBody>
          <a:bodyPr wrap="none">
            <a:spAutoFit/>
          </a:bodyPr>
          <a:lstStyle/>
          <a:p>
            <a:r>
              <a:rPr lang="en-GB" sz="16600" dirty="0">
                <a:ln w="28575">
                  <a:solidFill>
                    <a:schemeClr val="tx1"/>
                  </a:solidFill>
                </a:ln>
                <a:solidFill>
                  <a:schemeClr val="bg1"/>
                </a:solidFill>
                <a:latin typeface="Twinkl SemiBold" pitchFamily="2" charset="0"/>
              </a:rPr>
              <a:t>l</a:t>
            </a:r>
            <a:endParaRPr lang="en-GB" sz="16600" dirty="0"/>
          </a:p>
        </p:txBody>
      </p:sp>
      <p:grpSp>
        <p:nvGrpSpPr>
          <p:cNvPr id="34" name="Group 33">
            <a:extLst>
              <a:ext uri="{FF2B5EF4-FFF2-40B4-BE49-F238E27FC236}">
                <a16:creationId xmlns:a16="http://schemas.microsoft.com/office/drawing/2014/main" id="{04366092-0B80-468F-902D-A4E90C91815C}"/>
              </a:ext>
            </a:extLst>
          </p:cNvPr>
          <p:cNvGrpSpPr/>
          <p:nvPr/>
        </p:nvGrpSpPr>
        <p:grpSpPr>
          <a:xfrm>
            <a:off x="8020050" y="227397"/>
            <a:ext cx="1123947" cy="504056"/>
            <a:chOff x="8020930" y="1700808"/>
            <a:chExt cx="1159582" cy="504056"/>
          </a:xfrm>
          <a:solidFill>
            <a:srgbClr val="FAB000"/>
          </a:solidFill>
        </p:grpSpPr>
        <p:sp>
          <p:nvSpPr>
            <p:cNvPr id="35" name="Oval 34">
              <a:extLst>
                <a:ext uri="{FF2B5EF4-FFF2-40B4-BE49-F238E27FC236}">
                  <a16:creationId xmlns:a16="http://schemas.microsoft.com/office/drawing/2014/main" id="{E136A3B9-181D-4B4E-9283-9FF390BF186F}"/>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 name="Rectangle 35">
              <a:extLst>
                <a:ext uri="{FF2B5EF4-FFF2-40B4-BE49-F238E27FC236}">
                  <a16:creationId xmlns:a16="http://schemas.microsoft.com/office/drawing/2014/main" id="{8F205B56-8DD6-46EB-B6F3-02FBEA0F9F30}"/>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grpSp>
        <p:nvGrpSpPr>
          <p:cNvPr id="13" name="Write Action">
            <a:extLst>
              <a:ext uri="{FF2B5EF4-FFF2-40B4-BE49-F238E27FC236}">
                <a16:creationId xmlns:a16="http://schemas.microsoft.com/office/drawing/2014/main" id="{B5655C2F-670B-4387-B3F0-49390BDE467B}"/>
              </a:ext>
            </a:extLst>
          </p:cNvPr>
          <p:cNvGrpSpPr>
            <a:grpSpLocks/>
          </p:cNvGrpSpPr>
          <p:nvPr/>
        </p:nvGrpSpPr>
        <p:grpSpPr bwMode="auto">
          <a:xfrm>
            <a:off x="6915150" y="5516563"/>
            <a:ext cx="1544638" cy="720725"/>
            <a:chOff x="6914614" y="5517232"/>
            <a:chExt cx="1545818" cy="720080"/>
          </a:xfrm>
        </p:grpSpPr>
        <p:grpSp>
          <p:nvGrpSpPr>
            <p:cNvPr id="12300" name="Write action">
              <a:extLst>
                <a:ext uri="{FF2B5EF4-FFF2-40B4-BE49-F238E27FC236}">
                  <a16:creationId xmlns:a16="http://schemas.microsoft.com/office/drawing/2014/main" id="{7F0AA2DC-3E74-41AB-AFCA-7C6E88681E92}"/>
                </a:ext>
              </a:extLst>
            </p:cNvPr>
            <p:cNvGrpSpPr>
              <a:grpSpLocks/>
            </p:cNvGrpSpPr>
            <p:nvPr/>
          </p:nvGrpSpPr>
          <p:grpSpPr bwMode="auto">
            <a:xfrm>
              <a:off x="6914614" y="5517232"/>
              <a:ext cx="1545818" cy="720080"/>
              <a:chOff x="6914614" y="5517232"/>
              <a:chExt cx="1545818" cy="720080"/>
            </a:xfrm>
          </p:grpSpPr>
          <p:sp>
            <p:nvSpPr>
              <p:cNvPr id="16" name="Rectangle: Rounded Corners 12">
                <a:extLst>
                  <a:ext uri="{FF2B5EF4-FFF2-40B4-BE49-F238E27FC236}">
                    <a16:creationId xmlns:a16="http://schemas.microsoft.com/office/drawing/2014/main" id="{FAB4E029-FD46-4A11-A636-ADEB5092638F}"/>
                  </a:ext>
                </a:extLst>
              </p:cNvPr>
              <p:cNvSpPr/>
              <p:nvPr/>
            </p:nvSpPr>
            <p:spPr>
              <a:xfrm>
                <a:off x="6914614" y="5650463"/>
                <a:ext cx="1099389" cy="432999"/>
              </a:xfrm>
              <a:prstGeom prst="roundRect">
                <a:avLst>
                  <a:gd name="adj" fmla="val 50000"/>
                </a:avLst>
              </a:prstGeom>
              <a:solidFill>
                <a:srgbClr val="F9B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latin typeface="Twinkl SemiBold" pitchFamily="2" charset="0"/>
                  </a:rPr>
                  <a:t>Play</a:t>
                </a:r>
              </a:p>
            </p:txBody>
          </p:sp>
          <p:sp>
            <p:nvSpPr>
              <p:cNvPr id="17" name="Oval 16">
                <a:extLst>
                  <a:ext uri="{FF2B5EF4-FFF2-40B4-BE49-F238E27FC236}">
                    <a16:creationId xmlns:a16="http://schemas.microsoft.com/office/drawing/2014/main" id="{71F9B222-E28F-4B35-A04B-B3A6723C2BE9}"/>
                  </a:ext>
                </a:extLst>
              </p:cNvPr>
              <p:cNvSpPr/>
              <p:nvPr/>
            </p:nvSpPr>
            <p:spPr>
              <a:xfrm>
                <a:off x="7740745" y="5517232"/>
                <a:ext cx="719687" cy="720080"/>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pic>
          <p:nvPicPr>
            <p:cNvPr id="12301" name="Picture 12">
              <a:extLst>
                <a:ext uri="{FF2B5EF4-FFF2-40B4-BE49-F238E27FC236}">
                  <a16:creationId xmlns:a16="http://schemas.microsoft.com/office/drawing/2014/main" id="{46304B13-23E9-40EF-B895-ACDAF57A9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376" y="5517232"/>
              <a:ext cx="504056" cy="50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 name="Picture 31">
            <a:extLst>
              <a:ext uri="{FF2B5EF4-FFF2-40B4-BE49-F238E27FC236}">
                <a16:creationId xmlns:a16="http://schemas.microsoft.com/office/drawing/2014/main" id="{C3B69ADB-8CE8-4869-A94E-401F541B54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1828" y="2252669"/>
            <a:ext cx="710150" cy="707937"/>
          </a:xfrm>
          <a:prstGeom prst="rect">
            <a:avLst/>
          </a:prstGeom>
        </p:spPr>
      </p:pic>
      <p:pic>
        <p:nvPicPr>
          <p:cNvPr id="37" name="Picture 36">
            <a:extLst>
              <a:ext uri="{FF2B5EF4-FFF2-40B4-BE49-F238E27FC236}">
                <a16:creationId xmlns:a16="http://schemas.microsoft.com/office/drawing/2014/main" id="{EB80AFD9-1275-4AA2-A778-37B482F909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1151" y="2718694"/>
            <a:ext cx="710150" cy="707937"/>
          </a:xfrm>
          <a:prstGeom prst="rect">
            <a:avLst/>
          </a:prstGeom>
        </p:spPr>
      </p:pic>
      <p:pic>
        <p:nvPicPr>
          <p:cNvPr id="23" name="Picture 22">
            <a:extLst>
              <a:ext uri="{FF2B5EF4-FFF2-40B4-BE49-F238E27FC236}">
                <a16:creationId xmlns:a16="http://schemas.microsoft.com/office/drawing/2014/main" id="{E4FFDB69-8027-4736-B62D-DA9FA596E7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545" y="1731000"/>
            <a:ext cx="710150" cy="707937"/>
          </a:xfrm>
          <a:prstGeom prst="rect">
            <a:avLst/>
          </a:prstGeom>
        </p:spPr>
      </p:pic>
      <p:pic>
        <p:nvPicPr>
          <p:cNvPr id="26" name="Picture 25">
            <a:extLst>
              <a:ext uri="{FF2B5EF4-FFF2-40B4-BE49-F238E27FC236}">
                <a16:creationId xmlns:a16="http://schemas.microsoft.com/office/drawing/2014/main" id="{BA6BE9D8-A496-40F7-8027-8A729FB47C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3225" y="2289678"/>
            <a:ext cx="710150" cy="707937"/>
          </a:xfrm>
          <a:prstGeom prst="rect">
            <a:avLst/>
          </a:prstGeom>
        </p:spPr>
      </p:pic>
      <p:pic>
        <p:nvPicPr>
          <p:cNvPr id="28" name="Picture 27">
            <a:extLst>
              <a:ext uri="{FF2B5EF4-FFF2-40B4-BE49-F238E27FC236}">
                <a16:creationId xmlns:a16="http://schemas.microsoft.com/office/drawing/2014/main" id="{A592AC18-0B01-4980-8B3A-CA90DDEAB0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5088" y="1752114"/>
            <a:ext cx="710150" cy="707937"/>
          </a:xfrm>
          <a:prstGeom prst="rect">
            <a:avLst/>
          </a:prstGeom>
        </p:spPr>
      </p:pic>
    </p:spTree>
    <p:extLst>
      <p:ext uri="{BB962C8B-B14F-4D97-AF65-F5344CB8AC3E}">
        <p14:creationId xmlns:p14="http://schemas.microsoft.com/office/powerpoint/2010/main" val="21617730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8.33333E-7 4.81481E-6 L -8.33333E-7 0.00023 C -0.00191 -0.00186 -0.00347 -0.00417 -0.00555 -0.0051 C -0.01111 -0.00764 -0.0026 -0.00394 -0.00937 -0.00672 C -0.01059 -0.00718 -0.01163 -0.00764 -0.01267 -0.00811 C -0.01337 -0.00834 -0.01424 -0.00857 -0.01493 -0.0088 C -0.01597 -0.00926 -0.01823 -0.01019 -0.01823 -0.00996 C -0.02656 -0.0095 -0.02309 -0.01065 -0.02864 -0.00811 L -0.03038 -0.00741 L -0.03194 -0.00672 C -0.03264 -0.00556 -0.03351 -0.00487 -0.0342 -0.00371 C -0.03455 -0.00301 -0.03489 -0.00209 -0.03524 -0.00163 C -0.03594 -0.00047 -0.03663 0.00046 -0.0375 0.00138 C -0.03785 0.00185 -0.03819 0.00231 -0.03854 0.00277 C -0.03889 0.0037 -0.03924 0.00439 -0.03958 0.00509 C -0.04028 0.00625 -0.04184 0.0081 -0.04184 0.00833 C -0.04201 0.00879 -0.04201 0.00949 -0.04236 0.01018 C -0.04427 0.01458 -0.0434 0.00694 -0.04566 0.01597 L -0.0467 0.02037 L -0.04739 0.02268 L -0.05226 0.24189 C -0.05208 0.24398 -0.05156 0.24606 -0.05174 0.24837 C -0.05174 0.25023 -0.05278 0.25347 -0.05399 0.25509 C -0.05521 0.25694 -0.05799 0.26064 -0.05989 0.26157 L -0.06163 0.26226 C -0.06198 0.26273 -0.06215 0.26342 -0.06267 0.26388 C -0.06371 0.26435 -0.06597 0.26527 -0.06597 0.2655 C -0.06632 0.26574 -0.06667 0.26643 -0.06701 0.26666 C -0.06788 0.26712 -0.06892 0.26712 -0.06979 0.26736 C -0.07066 0.26759 -0.07135 0.26782 -0.07205 0.26828 C -0.07378 0.26782 -0.07569 0.26782 -0.0776 0.26736 C -0.07847 0.26712 -0.07934 0.26643 -0.08021 0.26597 C -0.08108 0.26574 -0.08177 0.2655 -0.08246 0.26527 C -0.08299 0.26504 -0.08351 0.26481 -0.0842 0.26458 C -0.08524 0.26342 -0.08611 0.26203 -0.0875 0.26157 C -0.08802 0.26134 -0.08854 0.26111 -0.08906 0.26087 C -0.08958 0.26041 -0.0901 0.25972 -0.0908 0.25949 C -0.09184 0.25879 -0.09392 0.25787 -0.09392 0.2581 " pathEditMode="relative" rAng="0" ptsTypes="AAAAAAAAAAAAAAAAAAAAAAAAAAAAAAAAAAAAAA">
                                      <p:cBhvr>
                                        <p:cTn id="10" dur="2750" fill="hold"/>
                                        <p:tgtEl>
                                          <p:spTgt spid="23"/>
                                        </p:tgtEl>
                                        <p:attrNameLst>
                                          <p:attrName>ppt_x</p:attrName>
                                          <p:attrName>ppt_y</p:attrName>
                                        </p:attrNameLst>
                                      </p:cBhvr>
                                      <p:rCtr x="-4705" y="12894"/>
                                    </p:animMotion>
                                  </p:childTnLst>
                                </p:cTn>
                              </p:par>
                            </p:childTnLst>
                          </p:cTn>
                        </p:par>
                        <p:par>
                          <p:cTn id="11" fill="hold">
                            <p:stCondLst>
                              <p:cond delay="3250"/>
                            </p:stCondLst>
                            <p:childTnLst>
                              <p:par>
                                <p:cTn id="12" presetID="10" presetClass="exit" presetSubtype="0" fill="hold" nodeType="afterEffect">
                                  <p:stCondLst>
                                    <p:cond delay="0"/>
                                  </p:stCondLst>
                                  <p:childTnLst>
                                    <p:animEffect transition="out" filter="fade">
                                      <p:cBhvr>
                                        <p:cTn id="13" dur="500"/>
                                        <p:tgtEl>
                                          <p:spTgt spid="23"/>
                                        </p:tgtEl>
                                      </p:cBhvr>
                                    </p:animEffect>
                                    <p:set>
                                      <p:cBhvr>
                                        <p:cTn id="14" dur="1" fill="hold">
                                          <p:stCondLst>
                                            <p:cond delay="499"/>
                                          </p:stCondLst>
                                        </p:cTn>
                                        <p:tgtEl>
                                          <p:spTgt spid="23"/>
                                        </p:tgtEl>
                                        <p:attrNameLst>
                                          <p:attrName>style.visibility</p:attrName>
                                        </p:attrNameLst>
                                      </p:cBhvr>
                                      <p:to>
                                        <p:strVal val="hidden"/>
                                      </p:to>
                                    </p:set>
                                  </p:childTnLst>
                                </p:cTn>
                              </p:par>
                            </p:childTnLst>
                          </p:cTn>
                        </p:par>
                        <p:par>
                          <p:cTn id="15" fill="hold">
                            <p:stCondLst>
                              <p:cond delay="3750"/>
                            </p:stCondLst>
                            <p:childTnLst>
                              <p:par>
                                <p:cTn id="16" presetID="10"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par>
                          <p:cTn id="19" fill="hold">
                            <p:stCondLst>
                              <p:cond delay="4250"/>
                            </p:stCondLst>
                            <p:childTnLst>
                              <p:par>
                                <p:cTn id="20" presetID="0" presetClass="path" presetSubtype="0" accel="50000" decel="50000" fill="hold" nodeType="afterEffect">
                                  <p:stCondLst>
                                    <p:cond delay="0"/>
                                  </p:stCondLst>
                                  <p:childTnLst>
                                    <p:animMotion origin="layout" path="M 2.22222E-6 3.33333E-6 L 0.06232 -0.00232 " pathEditMode="relative" rAng="0" ptsTypes="AA">
                                      <p:cBhvr>
                                        <p:cTn id="21" dur="1000" fill="hold"/>
                                        <p:tgtEl>
                                          <p:spTgt spid="26"/>
                                        </p:tgtEl>
                                        <p:attrNameLst>
                                          <p:attrName>ppt_x</p:attrName>
                                          <p:attrName>ppt_y</p:attrName>
                                        </p:attrNameLst>
                                      </p:cBhvr>
                                      <p:rCtr x="3108" y="-116"/>
                                    </p:animMotion>
                                  </p:childTnLst>
                                </p:cTn>
                              </p:par>
                            </p:childTnLst>
                          </p:cTn>
                        </p:par>
                        <p:par>
                          <p:cTn id="22" fill="hold">
                            <p:stCondLst>
                              <p:cond delay="5250"/>
                            </p:stCondLst>
                            <p:childTnLst>
                              <p:par>
                                <p:cTn id="23" presetID="10" presetClass="exit" presetSubtype="0" fill="hold" nodeType="afterEffect">
                                  <p:stCondLst>
                                    <p:cond delay="0"/>
                                  </p:stCondLst>
                                  <p:childTnLst>
                                    <p:animEffect transition="out" filter="fad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childTnLst>
                          </p:cTn>
                        </p:par>
                        <p:par>
                          <p:cTn id="26" fill="hold">
                            <p:stCondLst>
                              <p:cond delay="5750"/>
                            </p:stCondLst>
                            <p:childTnLst>
                              <p:par>
                                <p:cTn id="27" presetID="10" presetClass="entr" presetSubtype="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par>
                          <p:cTn id="30" fill="hold">
                            <p:stCondLst>
                              <p:cond delay="6250"/>
                            </p:stCondLst>
                            <p:childTnLst>
                              <p:par>
                                <p:cTn id="31" presetID="0" presetClass="path" presetSubtype="0" accel="36364" decel="36364" fill="hold" nodeType="afterEffect">
                                  <p:stCondLst>
                                    <p:cond delay="0"/>
                                  </p:stCondLst>
                                  <p:childTnLst>
                                    <p:animMotion origin="layout" path="M 3.33333E-6 -2.59259E-6 L 0.00173 0.11968 C 0.00382 0.12176 0.0059 0.12408 0.00816 0.12593 C 0.00955 0.12709 0.01458 0.12801 0.01545 0.12847 C 0.01944 0.12801 0.02343 0.12778 0.02743 0.12709 C 0.0309 0.12662 0.0342 0.12593 0.0375 0.12477 C 0.03941 0.12385 0.04114 0.12315 0.04305 0.12222 C 0.04392 0.12176 0.04496 0.12176 0.04583 0.12107 C 0.0467 0.12014 0.04757 0.11922 0.04861 0.11852 C 0.05034 0.1176 0.05243 0.1176 0.05399 0.11621 L 0.05955 0.11111 C 0.06041 0.11042 0.06128 0.10926 0.06232 0.1088 L 0.06771 0.10625 L 0.06961 0.10255 L 0.07152 0.00232 L 0.06875 0.11111 C 0.06892 0.11482 0.06805 0.11922 0.06961 0.12222 C 0.07066 0.12431 0.07517 0.12477 0.07517 0.125 C 0.08055 0.12431 0.08611 0.12431 0.09166 0.12338 C 0.09357 0.12315 0.09722 0.12107 0.09722 0.1213 " pathEditMode="relative" rAng="0" ptsTypes="AAAAAAAAAAAAAAAAAAAA">
                                      <p:cBhvr>
                                        <p:cTn id="32" dur="3250" fill="hold"/>
                                        <p:tgtEl>
                                          <p:spTgt spid="32"/>
                                        </p:tgtEl>
                                        <p:attrNameLst>
                                          <p:attrName>ppt_x</p:attrName>
                                          <p:attrName>ppt_y</p:attrName>
                                        </p:attrNameLst>
                                      </p:cBhvr>
                                      <p:rCtr x="4861" y="6412"/>
                                    </p:animMotion>
                                  </p:childTnLst>
                                </p:cTn>
                              </p:par>
                            </p:childTnLst>
                          </p:cTn>
                        </p:par>
                        <p:par>
                          <p:cTn id="33" fill="hold">
                            <p:stCondLst>
                              <p:cond delay="9500"/>
                            </p:stCondLst>
                            <p:childTnLst>
                              <p:par>
                                <p:cTn id="34" presetID="10" presetClass="exit" presetSubtype="0" fill="hold" nodeType="afterEffect">
                                  <p:stCondLst>
                                    <p:cond delay="0"/>
                                  </p:stCondLst>
                                  <p:childTnLst>
                                    <p:animEffect transition="out" filter="fade">
                                      <p:cBhvr>
                                        <p:cTn id="35" dur="500"/>
                                        <p:tgtEl>
                                          <p:spTgt spid="32"/>
                                        </p:tgtEl>
                                      </p:cBhvr>
                                    </p:animEffect>
                                    <p:set>
                                      <p:cBhvr>
                                        <p:cTn id="36" dur="1" fill="hold">
                                          <p:stCondLst>
                                            <p:cond delay="499"/>
                                          </p:stCondLst>
                                        </p:cTn>
                                        <p:tgtEl>
                                          <p:spTgt spid="32"/>
                                        </p:tgtEl>
                                        <p:attrNameLst>
                                          <p:attrName>style.visibility</p:attrName>
                                        </p:attrNameLst>
                                      </p:cBhvr>
                                      <p:to>
                                        <p:strVal val="hidden"/>
                                      </p:to>
                                    </p:set>
                                  </p:childTnLst>
                                </p:cTn>
                              </p:par>
                            </p:childTnLst>
                          </p:cTn>
                        </p:par>
                        <p:par>
                          <p:cTn id="37" fill="hold">
                            <p:stCondLst>
                              <p:cond delay="10000"/>
                            </p:stCondLst>
                            <p:childTnLst>
                              <p:par>
                                <p:cTn id="38" presetID="10" presetClass="entr" presetSubtype="0"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childTnLst>
                          </p:cTn>
                        </p:par>
                        <p:par>
                          <p:cTn id="41" fill="hold">
                            <p:stCondLst>
                              <p:cond delay="10500"/>
                            </p:stCondLst>
                            <p:childTnLst>
                              <p:par>
                                <p:cTn id="42" presetID="0" presetClass="path" presetSubtype="0" accel="50000" decel="50000" fill="hold" nodeType="afterEffect">
                                  <p:stCondLst>
                                    <p:cond delay="0"/>
                                  </p:stCondLst>
                                  <p:childTnLst>
                                    <p:animMotion origin="layout" path="M -3.05556E-6 1.85185E-6 L -3.05556E-6 0.00023 C 0.00712 -0.00116 0.00157 -0.00023 0.00712 -0.00139 C 0.00816 -0.00162 0.0092 -0.00162 0.01042 -0.00209 C 0.01198 -0.00232 0.01354 -0.00255 0.01511 -0.00324 C 0.01598 -0.00371 0.01702 -0.0044 0.01789 -0.0044 L 0.0217 -0.00509 L 0.02604 -0.00695 C 0.02639 -0.00718 0.02691 -0.00764 0.02743 -0.00764 C 0.0283 -0.00787 0.03021 -0.00834 0.03125 -0.00903 C 0.0316 -0.00926 0.03212 -0.00996 0.03264 -0.01019 C 0.03316 -0.01065 0.03386 -0.01065 0.03455 -0.01088 C 0.0349 -0.01111 0.03542 -0.01134 0.03594 -0.01158 C 0.03681 -0.01227 0.03768 -0.01343 0.03872 -0.01389 C 0.03924 -0.01412 0.03976 -0.01435 0.04011 -0.01459 C 0.04445 -0.01783 0.04167 -0.01597 0.04445 -0.01898 C 0.04479 -0.01945 0.04549 -0.01991 0.04584 -0.02037 C 0.04653 -0.02107 0.04775 -0.02292 0.04775 -0.02269 C 0.04792 -0.02361 0.04792 -0.02454 0.04827 -0.02546 C 0.04983 -0.03033 0.04861 -0.02431 0.04966 -0.02917 C 0.05 -0.03079 0.05035 -0.03241 0.05052 -0.03426 C 0.05087 -0.03681 0.05104 -0.03935 0.05157 -0.0419 C 0.05157 -0.04236 0.05191 -0.04306 0.05209 -0.04375 C 0.05191 -0.04884 0.05191 -0.05371 0.05157 -0.0588 C 0.05139 -0.06019 0.05052 -0.0632 0.04966 -0.06459 C 0.04931 -0.06505 0.04861 -0.06528 0.04827 -0.06574 C 0.04775 -0.06644 0.0474 -0.06736 0.04688 -0.06759 C 0.04584 -0.06829 0.04497 -0.06852 0.04393 -0.06898 L 0.04115 -0.07014 C 0.04063 -0.07037 0.04011 -0.07084 0.03976 -0.07084 C 0.03438 -0.07176 0.03716 -0.0713 0.03125 -0.07199 C 0.02743 -0.07176 0.02396 -0.07199 0.02032 -0.07084 C 0.01979 -0.0706 0.01927 -0.07037 0.01893 -0.07014 C 0.01806 -0.06991 0.01736 -0.06991 0.0165 -0.06968 C 0.01528 -0.06921 0.01268 -0.06829 0.01268 -0.06806 C 0.01233 -0.06783 0.01216 -0.06736 0.01181 -0.06713 C 0.01094 -0.06644 0.00816 -0.06597 0.00747 -0.06574 C 0.00348 -0.06389 0.00834 -0.06644 0.00521 -0.06389 C 0.00469 -0.06366 0.00417 -0.06343 0.00365 -0.0632 C 0.0033 -0.06273 0.00278 -0.06227 0.00226 -0.06204 C 0.00174 -0.06158 0.00104 -0.06134 0.00035 -0.06065 C -0.00034 -0.05996 -0.00069 -0.0588 -0.00156 -0.0581 L -0.00295 -0.05695 C -0.00538 -0.05185 -0.00208 -0.0581 -0.00521 -0.05371 C -0.00607 -0.05278 -0.00659 -0.0507 -0.00711 -0.04931 C -0.00868 -0.04584 -0.0085 -0.0463 -0.01007 -0.04421 C -0.01024 -0.04259 -0.01076 -0.04097 -0.01093 -0.03935 C -0.01163 -0.0338 -0.01128 -0.03681 -0.0118 -0.03033 C -0.0118 -0.0169 -0.0118 -0.00347 -0.01146 0.00995 C -0.01128 0.01412 -0.01146 0.01829 -0.01041 0.02199 C -0.00989 0.02407 -0.00989 0.0243 -0.00955 0.02639 C -0.00937 0.02754 -0.0092 0.02847 -0.00902 0.02963 C -0.00885 0.03079 -0.00833 0.03217 -0.00816 0.03333 C -0.00798 0.03403 -0.00746 0.03819 -0.00711 0.03912 C -0.00694 0.03981 -0.00659 0.04028 -0.00625 0.04097 C -0.00607 0.04166 -0.0059 0.04236 -0.00573 0.04282 C -0.00521 0.04467 -0.00434 0.04653 -0.0033 0.04791 C -0.00295 0.04838 -0.00243 0.04861 -0.00191 0.04907 C -0.00156 0.04954 -0.00139 0.05023 -0.00104 0.05046 C 0.00052 0.05139 0.00209 0.05185 0.00365 0.05231 C 0.00504 0.05278 0.00573 0.05347 0.00712 0.0537 C 0.00868 0.05393 0.01059 0.05393 0.01233 0.05416 C 0.01268 0.0544 0.0132 0.05463 0.01372 0.05486 C 0.01493 0.05532 0.01754 0.05579 0.01893 0.05625 C 0.02153 0.05579 0.0224 0.05579 0.02448 0.05486 C 0.02552 0.0544 0.02639 0.0537 0.02743 0.0537 L 0.0316 0.05301 C 0.03386 0.05254 0.0382 0.05162 0.0382 0.05185 C 0.03907 0.05139 0.03976 0.05069 0.04063 0.05046 C 0.04167 0.05 0.04375 0.05 0.04497 0.04907 C 0.04618 0.04838 0.04948 0.04537 0.05018 0.04352 L 0.05052 0.04213 " pathEditMode="relative" rAng="0" ptsTypes="AAAAAAAAAAAAAAAAAAAAAAAAAAAAAAAAAAAAAAAAAAAAAAAAAAAAAAAAAAAAAAAAAAAAAAAA">
                                      <p:cBhvr>
                                        <p:cTn id="43" dur="2750" fill="hold"/>
                                        <p:tgtEl>
                                          <p:spTgt spid="37"/>
                                        </p:tgtEl>
                                        <p:attrNameLst>
                                          <p:attrName>ppt_x</p:attrName>
                                          <p:attrName>ppt_y</p:attrName>
                                        </p:attrNameLst>
                                      </p:cBhvr>
                                      <p:rCtr x="2014" y="-787"/>
                                    </p:animMotion>
                                  </p:childTnLst>
                                </p:cTn>
                              </p:par>
                            </p:childTnLst>
                          </p:cTn>
                        </p:par>
                        <p:par>
                          <p:cTn id="44" fill="hold">
                            <p:stCondLst>
                              <p:cond delay="13250"/>
                            </p:stCondLst>
                            <p:childTnLst>
                              <p:par>
                                <p:cTn id="45" presetID="10" presetClass="exit" presetSubtype="0" fill="hold" nodeType="afterEffect">
                                  <p:stCondLst>
                                    <p:cond delay="0"/>
                                  </p:stCondLst>
                                  <p:childTnLst>
                                    <p:animEffect transition="out" filter="fade">
                                      <p:cBhvr>
                                        <p:cTn id="46" dur="500"/>
                                        <p:tgtEl>
                                          <p:spTgt spid="37"/>
                                        </p:tgtEl>
                                      </p:cBhvr>
                                    </p:animEffect>
                                    <p:set>
                                      <p:cBhvr>
                                        <p:cTn id="47" dur="1" fill="hold">
                                          <p:stCondLst>
                                            <p:cond delay="499"/>
                                          </p:stCondLst>
                                        </p:cTn>
                                        <p:tgtEl>
                                          <p:spTgt spid="37"/>
                                        </p:tgtEl>
                                        <p:attrNameLst>
                                          <p:attrName>style.visibility</p:attrName>
                                        </p:attrNameLst>
                                      </p:cBhvr>
                                      <p:to>
                                        <p:strVal val="hidden"/>
                                      </p:to>
                                    </p:set>
                                  </p:childTnLst>
                                </p:cTn>
                              </p:par>
                            </p:childTnLst>
                          </p:cTn>
                        </p:par>
                        <p:par>
                          <p:cTn id="48" fill="hold">
                            <p:stCondLst>
                              <p:cond delay="1375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14250"/>
                            </p:stCondLst>
                            <p:childTnLst>
                              <p:par>
                                <p:cTn id="53" presetID="0" presetClass="path" presetSubtype="0" accel="50000" decel="50000" fill="hold" nodeType="afterEffect">
                                  <p:stCondLst>
                                    <p:cond delay="0"/>
                                  </p:stCondLst>
                                  <p:childTnLst>
                                    <p:animMotion origin="layout" path="M 1.11111E-6 4.07407E-6 L -0.0033 0.17615 C -0.0033 0.17662 -0.00035 0.19213 0.00347 0.19305 C 0.00729 0.19375 0.01111 0.19189 0.01493 0.19143 C 0.01944 0.18935 0.01753 0.19097 0.02083 0.1868 " pathEditMode="relative" rAng="0" ptsTypes="AAAAA">
                                      <p:cBhvr>
                                        <p:cTn id="54" dur="1750" fill="hold"/>
                                        <p:tgtEl>
                                          <p:spTgt spid="28"/>
                                        </p:tgtEl>
                                        <p:attrNameLst>
                                          <p:attrName>ppt_x</p:attrName>
                                          <p:attrName>ppt_y</p:attrName>
                                        </p:attrNameLst>
                                      </p:cBhvr>
                                      <p:rCtr x="868" y="9653"/>
                                    </p:animMotion>
                                  </p:childTnLst>
                                </p:cTn>
                              </p:par>
                            </p:childTnLst>
                          </p:cTn>
                        </p:par>
                        <p:par>
                          <p:cTn id="55" fill="hold">
                            <p:stCondLst>
                              <p:cond delay="16000"/>
                            </p:stCondLst>
                            <p:childTnLst>
                              <p:par>
                                <p:cTn id="56" presetID="10" presetClass="exit" presetSubtype="0" fill="hold" nodeType="afterEffect">
                                  <p:stCondLst>
                                    <p:cond delay="0"/>
                                  </p:stCondLst>
                                  <p:childTnLst>
                                    <p:animEffect transition="out" filter="fade">
                                      <p:cBhvr>
                                        <p:cTn id="57" dur="500"/>
                                        <p:tgtEl>
                                          <p:spTgt spid="28"/>
                                        </p:tgtEl>
                                      </p:cBhvr>
                                    </p:animEffect>
                                    <p:set>
                                      <p:cBhvr>
                                        <p:cTn id="5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AE8BA80-EECB-4544-9DEC-683C720C3052}"/>
              </a:ext>
            </a:extLst>
          </p:cNvPr>
          <p:cNvSpPr/>
          <p:nvPr/>
        </p:nvSpPr>
        <p:spPr>
          <a:xfrm>
            <a:off x="4672087" y="1808492"/>
            <a:ext cx="1409360" cy="2646878"/>
          </a:xfrm>
          <a:prstGeom prst="rect">
            <a:avLst/>
          </a:prstGeom>
        </p:spPr>
        <p:txBody>
          <a:bodyPr wrap="none">
            <a:spAutoFit/>
          </a:bodyPr>
          <a:lstStyle/>
          <a:p>
            <a:r>
              <a:rPr lang="en-GB" sz="16600" dirty="0">
                <a:ln w="28575">
                  <a:solidFill>
                    <a:schemeClr val="tx1"/>
                  </a:solidFill>
                </a:ln>
                <a:solidFill>
                  <a:schemeClr val="bg1"/>
                </a:solidFill>
                <a:latin typeface="Twinkl SemiBold" pitchFamily="2" charset="0"/>
              </a:rPr>
              <a:t>u</a:t>
            </a:r>
            <a:endParaRPr lang="en-GB" sz="16600" dirty="0"/>
          </a:p>
        </p:txBody>
      </p:sp>
      <p:sp>
        <p:nvSpPr>
          <p:cNvPr id="33" name="Rectangle 32">
            <a:extLst>
              <a:ext uri="{FF2B5EF4-FFF2-40B4-BE49-F238E27FC236}">
                <a16:creationId xmlns:a16="http://schemas.microsoft.com/office/drawing/2014/main" id="{8C5BEBFD-F035-41E4-B9B6-39D35CA84C15}"/>
              </a:ext>
            </a:extLst>
          </p:cNvPr>
          <p:cNvSpPr/>
          <p:nvPr/>
        </p:nvSpPr>
        <p:spPr>
          <a:xfrm>
            <a:off x="5815208" y="1808493"/>
            <a:ext cx="1165704" cy="2646878"/>
          </a:xfrm>
          <a:prstGeom prst="rect">
            <a:avLst/>
          </a:prstGeom>
        </p:spPr>
        <p:txBody>
          <a:bodyPr wrap="none">
            <a:spAutoFit/>
          </a:bodyPr>
          <a:lstStyle/>
          <a:p>
            <a:r>
              <a:rPr lang="en-GB" sz="16600" dirty="0">
                <a:ln w="28575">
                  <a:solidFill>
                    <a:schemeClr val="tx1"/>
                  </a:solidFill>
                </a:ln>
                <a:solidFill>
                  <a:schemeClr val="bg1"/>
                </a:solidFill>
                <a:latin typeface="Twinkl SemiBold" pitchFamily="2" charset="0"/>
              </a:rPr>
              <a:t>e</a:t>
            </a:r>
            <a:endParaRPr lang="en-GB" sz="16600" dirty="0"/>
          </a:p>
        </p:txBody>
      </p:sp>
      <p:sp>
        <p:nvSpPr>
          <p:cNvPr id="20" name="Rectangle 19">
            <a:extLst>
              <a:ext uri="{FF2B5EF4-FFF2-40B4-BE49-F238E27FC236}">
                <a16:creationId xmlns:a16="http://schemas.microsoft.com/office/drawing/2014/main" id="{482E0C02-7035-4D00-BF70-FE752C58C0F5}"/>
              </a:ext>
            </a:extLst>
          </p:cNvPr>
          <p:cNvSpPr/>
          <p:nvPr/>
        </p:nvSpPr>
        <p:spPr>
          <a:xfrm>
            <a:off x="1727645" y="1804396"/>
            <a:ext cx="1372492" cy="2646878"/>
          </a:xfrm>
          <a:prstGeom prst="rect">
            <a:avLst/>
          </a:prstGeom>
        </p:spPr>
        <p:txBody>
          <a:bodyPr wrap="none">
            <a:spAutoFit/>
          </a:bodyPr>
          <a:lstStyle/>
          <a:p>
            <a:r>
              <a:rPr lang="en-GB" sz="16600" dirty="0">
                <a:ln w="28575">
                  <a:solidFill>
                    <a:schemeClr val="tx1"/>
                  </a:solidFill>
                </a:ln>
                <a:solidFill>
                  <a:schemeClr val="bg1"/>
                </a:solidFill>
                <a:latin typeface="Twinkl SemiBold" pitchFamily="2" charset="0"/>
              </a:rPr>
              <a:t>a</a:t>
            </a:r>
            <a:endParaRPr lang="en-GB" sz="16600" dirty="0"/>
          </a:p>
        </p:txBody>
      </p:sp>
      <p:sp>
        <p:nvSpPr>
          <p:cNvPr id="24" name="Rectangle 23">
            <a:extLst>
              <a:ext uri="{FF2B5EF4-FFF2-40B4-BE49-F238E27FC236}">
                <a16:creationId xmlns:a16="http://schemas.microsoft.com/office/drawing/2014/main" id="{4356DF91-812F-43FC-B814-CAD360B5569E}"/>
              </a:ext>
            </a:extLst>
          </p:cNvPr>
          <p:cNvSpPr/>
          <p:nvPr/>
        </p:nvSpPr>
        <p:spPr>
          <a:xfrm>
            <a:off x="2862165" y="1825660"/>
            <a:ext cx="1072730" cy="2646878"/>
          </a:xfrm>
          <a:prstGeom prst="rect">
            <a:avLst/>
          </a:prstGeom>
        </p:spPr>
        <p:txBody>
          <a:bodyPr wrap="none">
            <a:spAutoFit/>
          </a:bodyPr>
          <a:lstStyle/>
          <a:p>
            <a:r>
              <a:rPr lang="en-GB" sz="16600" dirty="0">
                <a:ln w="28575">
                  <a:solidFill>
                    <a:schemeClr val="tx1"/>
                  </a:solidFill>
                </a:ln>
                <a:solidFill>
                  <a:schemeClr val="bg1"/>
                </a:solidFill>
                <a:latin typeface="Twinkl SemiBold" pitchFamily="2" charset="0"/>
              </a:rPr>
              <a:t>r</a:t>
            </a:r>
            <a:endParaRPr lang="en-GB" sz="16600" dirty="0"/>
          </a:p>
        </p:txBody>
      </p:sp>
      <p:sp>
        <p:nvSpPr>
          <p:cNvPr id="29" name="Rectangle 28">
            <a:extLst>
              <a:ext uri="{FF2B5EF4-FFF2-40B4-BE49-F238E27FC236}">
                <a16:creationId xmlns:a16="http://schemas.microsoft.com/office/drawing/2014/main" id="{14FEDA3B-CC9F-48E3-AFBE-7D351E2D01FA}"/>
              </a:ext>
            </a:extLst>
          </p:cNvPr>
          <p:cNvSpPr/>
          <p:nvPr/>
        </p:nvSpPr>
        <p:spPr>
          <a:xfrm>
            <a:off x="3703761" y="1802733"/>
            <a:ext cx="1327608" cy="2646878"/>
          </a:xfrm>
          <a:prstGeom prst="rect">
            <a:avLst/>
          </a:prstGeom>
        </p:spPr>
        <p:txBody>
          <a:bodyPr wrap="none">
            <a:spAutoFit/>
          </a:bodyPr>
          <a:lstStyle/>
          <a:p>
            <a:r>
              <a:rPr lang="en-GB" sz="16600" dirty="0">
                <a:ln w="28575">
                  <a:solidFill>
                    <a:schemeClr val="tx1"/>
                  </a:solidFill>
                </a:ln>
                <a:solidFill>
                  <a:schemeClr val="bg1"/>
                </a:solidFill>
                <a:latin typeface="Twinkl SemiBold" pitchFamily="2" charset="0"/>
              </a:rPr>
              <a:t>g</a:t>
            </a:r>
            <a:endParaRPr lang="en-GB" sz="16600" dirty="0"/>
          </a:p>
        </p:txBody>
      </p:sp>
      <p:grpSp>
        <p:nvGrpSpPr>
          <p:cNvPr id="34" name="Group 33">
            <a:extLst>
              <a:ext uri="{FF2B5EF4-FFF2-40B4-BE49-F238E27FC236}">
                <a16:creationId xmlns:a16="http://schemas.microsoft.com/office/drawing/2014/main" id="{04366092-0B80-468F-902D-A4E90C91815C}"/>
              </a:ext>
            </a:extLst>
          </p:cNvPr>
          <p:cNvGrpSpPr/>
          <p:nvPr/>
        </p:nvGrpSpPr>
        <p:grpSpPr>
          <a:xfrm>
            <a:off x="8020050" y="227397"/>
            <a:ext cx="1123947" cy="504056"/>
            <a:chOff x="8020930" y="1700808"/>
            <a:chExt cx="1159582" cy="504056"/>
          </a:xfrm>
          <a:solidFill>
            <a:srgbClr val="FAB000"/>
          </a:solidFill>
        </p:grpSpPr>
        <p:sp>
          <p:nvSpPr>
            <p:cNvPr id="35" name="Oval 34">
              <a:extLst>
                <a:ext uri="{FF2B5EF4-FFF2-40B4-BE49-F238E27FC236}">
                  <a16:creationId xmlns:a16="http://schemas.microsoft.com/office/drawing/2014/main" id="{E136A3B9-181D-4B4E-9283-9FF390BF186F}"/>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 name="Rectangle 35">
              <a:extLst>
                <a:ext uri="{FF2B5EF4-FFF2-40B4-BE49-F238E27FC236}">
                  <a16:creationId xmlns:a16="http://schemas.microsoft.com/office/drawing/2014/main" id="{8F205B56-8DD6-46EB-B6F3-02FBEA0F9F30}"/>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grpSp>
        <p:nvGrpSpPr>
          <p:cNvPr id="13" name="Write Action">
            <a:extLst>
              <a:ext uri="{FF2B5EF4-FFF2-40B4-BE49-F238E27FC236}">
                <a16:creationId xmlns:a16="http://schemas.microsoft.com/office/drawing/2014/main" id="{B5655C2F-670B-4387-B3F0-49390BDE467B}"/>
              </a:ext>
            </a:extLst>
          </p:cNvPr>
          <p:cNvGrpSpPr>
            <a:grpSpLocks/>
          </p:cNvGrpSpPr>
          <p:nvPr/>
        </p:nvGrpSpPr>
        <p:grpSpPr bwMode="auto">
          <a:xfrm>
            <a:off x="6915150" y="5516563"/>
            <a:ext cx="1544638" cy="720725"/>
            <a:chOff x="6914614" y="5517232"/>
            <a:chExt cx="1545818" cy="720080"/>
          </a:xfrm>
        </p:grpSpPr>
        <p:grpSp>
          <p:nvGrpSpPr>
            <p:cNvPr id="12300" name="Write action">
              <a:extLst>
                <a:ext uri="{FF2B5EF4-FFF2-40B4-BE49-F238E27FC236}">
                  <a16:creationId xmlns:a16="http://schemas.microsoft.com/office/drawing/2014/main" id="{7F0AA2DC-3E74-41AB-AFCA-7C6E88681E92}"/>
                </a:ext>
              </a:extLst>
            </p:cNvPr>
            <p:cNvGrpSpPr>
              <a:grpSpLocks/>
            </p:cNvGrpSpPr>
            <p:nvPr/>
          </p:nvGrpSpPr>
          <p:grpSpPr bwMode="auto">
            <a:xfrm>
              <a:off x="6914614" y="5517232"/>
              <a:ext cx="1545818" cy="720080"/>
              <a:chOff x="6914614" y="5517232"/>
              <a:chExt cx="1545818" cy="720080"/>
            </a:xfrm>
          </p:grpSpPr>
          <p:sp>
            <p:nvSpPr>
              <p:cNvPr id="16" name="Rectangle: Rounded Corners 12">
                <a:extLst>
                  <a:ext uri="{FF2B5EF4-FFF2-40B4-BE49-F238E27FC236}">
                    <a16:creationId xmlns:a16="http://schemas.microsoft.com/office/drawing/2014/main" id="{FAB4E029-FD46-4A11-A636-ADEB5092638F}"/>
                  </a:ext>
                </a:extLst>
              </p:cNvPr>
              <p:cNvSpPr/>
              <p:nvPr/>
            </p:nvSpPr>
            <p:spPr>
              <a:xfrm>
                <a:off x="6914614" y="5650463"/>
                <a:ext cx="1099389" cy="432999"/>
              </a:xfrm>
              <a:prstGeom prst="roundRect">
                <a:avLst>
                  <a:gd name="adj" fmla="val 50000"/>
                </a:avLst>
              </a:prstGeom>
              <a:solidFill>
                <a:srgbClr val="F9B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latin typeface="Twinkl SemiBold" pitchFamily="2" charset="0"/>
                  </a:rPr>
                  <a:t>Play</a:t>
                </a:r>
              </a:p>
            </p:txBody>
          </p:sp>
          <p:sp>
            <p:nvSpPr>
              <p:cNvPr id="17" name="Oval 16">
                <a:extLst>
                  <a:ext uri="{FF2B5EF4-FFF2-40B4-BE49-F238E27FC236}">
                    <a16:creationId xmlns:a16="http://schemas.microsoft.com/office/drawing/2014/main" id="{71F9B222-E28F-4B35-A04B-B3A6723C2BE9}"/>
                  </a:ext>
                </a:extLst>
              </p:cNvPr>
              <p:cNvSpPr/>
              <p:nvPr/>
            </p:nvSpPr>
            <p:spPr>
              <a:xfrm>
                <a:off x="7740745" y="5517232"/>
                <a:ext cx="719687" cy="720080"/>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pic>
          <p:nvPicPr>
            <p:cNvPr id="12301" name="Picture 12">
              <a:extLst>
                <a:ext uri="{FF2B5EF4-FFF2-40B4-BE49-F238E27FC236}">
                  <a16:creationId xmlns:a16="http://schemas.microsoft.com/office/drawing/2014/main" id="{46304B13-23E9-40EF-B895-ACDAF57A9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376" y="5517232"/>
              <a:ext cx="504056" cy="50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 name="Picture 31">
            <a:extLst>
              <a:ext uri="{FF2B5EF4-FFF2-40B4-BE49-F238E27FC236}">
                <a16:creationId xmlns:a16="http://schemas.microsoft.com/office/drawing/2014/main" id="{C3B69ADB-8CE8-4869-A94E-401F541B54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2922" y="2252669"/>
            <a:ext cx="710150" cy="707937"/>
          </a:xfrm>
          <a:prstGeom prst="rect">
            <a:avLst/>
          </a:prstGeom>
        </p:spPr>
      </p:pic>
      <p:pic>
        <p:nvPicPr>
          <p:cNvPr id="37" name="Picture 36">
            <a:extLst>
              <a:ext uri="{FF2B5EF4-FFF2-40B4-BE49-F238E27FC236}">
                <a16:creationId xmlns:a16="http://schemas.microsoft.com/office/drawing/2014/main" id="{EB80AFD9-1275-4AA2-A778-37B482F909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2245" y="2718694"/>
            <a:ext cx="710150" cy="707937"/>
          </a:xfrm>
          <a:prstGeom prst="rect">
            <a:avLst/>
          </a:prstGeom>
        </p:spPr>
      </p:pic>
      <p:pic>
        <p:nvPicPr>
          <p:cNvPr id="21" name="Picture 20">
            <a:extLst>
              <a:ext uri="{FF2B5EF4-FFF2-40B4-BE49-F238E27FC236}">
                <a16:creationId xmlns:a16="http://schemas.microsoft.com/office/drawing/2014/main" id="{6A7BD6B5-2F97-4164-8C78-3F55886E7E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9733" y="2283612"/>
            <a:ext cx="710150" cy="707937"/>
          </a:xfrm>
          <a:prstGeom prst="rect">
            <a:avLst/>
          </a:prstGeom>
        </p:spPr>
      </p:pic>
      <p:pic>
        <p:nvPicPr>
          <p:cNvPr id="25" name="Picture 24">
            <a:extLst>
              <a:ext uri="{FF2B5EF4-FFF2-40B4-BE49-F238E27FC236}">
                <a16:creationId xmlns:a16="http://schemas.microsoft.com/office/drawing/2014/main" id="{31C7A171-670B-4EE4-9EDD-DC47F3CF2F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0579" y="2254777"/>
            <a:ext cx="710150" cy="707937"/>
          </a:xfrm>
          <a:prstGeom prst="rect">
            <a:avLst/>
          </a:prstGeom>
        </p:spPr>
      </p:pic>
      <p:pic>
        <p:nvPicPr>
          <p:cNvPr id="30" name="Picture 29">
            <a:extLst>
              <a:ext uri="{FF2B5EF4-FFF2-40B4-BE49-F238E27FC236}">
                <a16:creationId xmlns:a16="http://schemas.microsoft.com/office/drawing/2014/main" id="{FCF277DD-62E5-4E78-AAE8-387A8C2ED7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49" y="2306789"/>
            <a:ext cx="710150" cy="707937"/>
          </a:xfrm>
          <a:prstGeom prst="rect">
            <a:avLst/>
          </a:prstGeom>
        </p:spPr>
      </p:pic>
    </p:spTree>
    <p:extLst>
      <p:ext uri="{BB962C8B-B14F-4D97-AF65-F5344CB8AC3E}">
        <p14:creationId xmlns:p14="http://schemas.microsoft.com/office/powerpoint/2010/main" val="24046243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2.77778E-7 -7.40741E-7 L 2.77778E-7 0.00023 C -0.00139 -0.00023 -0.00278 -0.00046 -0.00417 -0.00069 C -0.00503 -0.00093 -0.0059 -0.00185 -0.00694 -0.00185 L -0.01563 -0.00324 C -0.01615 -0.00347 -0.01667 -0.0037 -0.01701 -0.0037 C -0.02413 -0.00509 -0.02656 -0.00417 -0.03472 -0.0037 C -0.03524 -0.00347 -0.03594 -0.00301 -0.03646 -0.00255 C -0.03715 -0.00231 -0.03785 -0.00208 -0.03837 -0.00185 C -0.03889 -0.00185 -0.03924 -0.00162 -0.03976 -0.00139 C -0.04028 -0.00093 -0.04063 -0.00046 -0.04115 -7.40741E-7 C -0.04358 0.00139 -0.04236 -0.00093 -0.04531 0.00301 L -0.04809 0.00671 L -0.04948 0.00857 C -0.05104 0.01458 -0.04861 0.00532 -0.05087 0.01296 C -0.0526 0.01829 -0.05104 0.01482 -0.05278 0.01852 C -0.05295 0.01921 -0.05295 0.02014 -0.05313 0.02083 C -0.0533 0.02153 -0.05347 0.02222 -0.05365 0.02269 L -0.05451 0.02778 C -0.05469 0.03357 -0.05486 0.03958 -0.05503 0.0456 C -0.05503 0.04653 -0.05538 0.04722 -0.05556 0.04815 C -0.05573 0.05 -0.0559 0.05185 -0.0559 0.0537 C -0.0559 0.06829 -0.0559 0.08287 -0.05556 0.09745 C -0.05556 0.09815 -0.05521 0.09861 -0.05503 0.09931 C -0.05226 0.11435 -0.05625 0.09445 -0.05417 0.10417 C -0.05347 0.10718 -0.05382 0.10764 -0.05174 0.11042 C -0.05139 0.11111 -0.05087 0.11181 -0.05035 0.11227 C -0.04948 0.1132 -0.04757 0.11482 -0.04757 0.11505 L -0.03976 0.11968 C -0.03837 0.11991 -0.03698 0.12014 -0.03559 0.12037 C -0.03472 0.1206 -0.03385 0.12107 -0.03281 0.12107 C -0.0309 0.12107 -0.02882 0.1206 -0.02674 0.12037 C -0.02639 0.11991 -0.02587 0.11945 -0.02535 0.11898 C -0.02483 0.11875 -0.02413 0.11875 -0.02361 0.11852 C -0.02309 0.11829 -0.02257 0.11806 -0.02222 0.11782 C -0.01997 0.11597 -0.02135 0.1169 -0.01806 0.11528 L -0.01667 0.11482 C -0.01441 0.11273 -0.0158 0.11366 -0.0125 0.11227 C -0.01198 0.11204 -0.01146 0.11204 -0.01111 0.11157 C -0.00972 0.11042 -0.00938 0.11042 -0.00833 0.10857 C -0.00642 0.10556 -0.00851 0.10787 -0.0059 0.10556 C -0.00451 0.10232 -0.00556 0.10417 -0.00226 0.10116 L -0.00087 0.1 C -0.00052 0.09931 -0.00017 0.09884 2.77778E-7 0.09815 C 0.00035 0.09722 0.00052 0.0963 0.00104 0.0956 C 0.00139 0.09491 0.00191 0.09445 0.00243 0.09375 C 0.00278 0.09329 0.0033 0.0919 0.0033 0.09213 L 0.01111 0.08195 C 0.01128 0.08009 0.01146 0.07824 0.01163 0.07639 C 0.01163 0.07593 0.01198 0.07523 0.01215 0.07454 C 0.01233 0.07292 0.01267 0.0713 0.01302 0.06968 C 0.01319 0.06875 0.01319 0.06806 0.01354 0.06713 L 0.01441 0.06343 L 0.01493 0.06157 C 0.01493 0.06019 0.0151 0.0588 0.01528 0.05741 C 0.01545 0.05671 0.01562 0.05602 0.0158 0.05556 C 0.01615 0.05301 0.01667 0.04815 0.01667 0.04838 C 0.01649 0.04213 0.01649 0.03611 0.01632 0.03009 C 0.01615 0.0294 0.01597 0.02894 0.0158 0.02824 C 0.01545 0.02662 0.01493 0.02338 0.01493 0.02361 C 0.01389 0.01157 0.01406 0.01574 0.01493 -0.00324 C 0.01493 -0.00393 0.01528 -0.00555 0.01528 -0.00532 L 0.01215 0.09931 C 0.01215 0.10232 0.01215 0.10509 0.0125 0.10787 C 0.01302 0.11227 0.01319 0.11088 0.01493 0.11343 C 0.01528 0.11412 0.01545 0.11482 0.0158 0.11528 C 0.01615 0.1162 0.01615 0.11713 0.01667 0.11782 C 0.01823 0.11991 0.0191 0.12014 0.02083 0.12107 C 0.02361 0.12083 0.02639 0.1206 0.02917 0.12037 C 0.02986 0.12014 0.03038 0.12014 0.03108 0.11968 C 0.03177 0.11921 0.03385 0.1169 0.03437 0.11667 C 0.03472 0.1162 0.03576 0.11597 0.03576 0.1162 " pathEditMode="relative" rAng="0" ptsTypes="AAAAAAAAAAAAAAAAAAAAAAAAAAAAAAAAAAAAAAAAAAAAAAAAAAAAAAAAAAAAAAAAAAAAAAAA">
                                      <p:cBhvr>
                                        <p:cTn id="10" dur="3500" fill="hold"/>
                                        <p:tgtEl>
                                          <p:spTgt spid="21"/>
                                        </p:tgtEl>
                                        <p:attrNameLst>
                                          <p:attrName>ppt_x</p:attrName>
                                          <p:attrName>ppt_y</p:attrName>
                                        </p:attrNameLst>
                                      </p:cBhvr>
                                      <p:rCtr x="-1007" y="5764"/>
                                    </p:animMotion>
                                  </p:childTnLst>
                                </p:cTn>
                              </p:par>
                            </p:childTnLst>
                          </p:cTn>
                        </p:par>
                        <p:par>
                          <p:cTn id="11" fill="hold">
                            <p:stCondLst>
                              <p:cond delay="4000"/>
                            </p:stCondLst>
                            <p:childTnLst>
                              <p:par>
                                <p:cTn id="12" presetID="10" presetClass="exit" presetSubtype="0" fill="hold" nodeType="afterEffect">
                                  <p:stCondLst>
                                    <p:cond delay="0"/>
                                  </p:stCondLst>
                                  <p:childTnLst>
                                    <p:animEffect transition="out" filter="fade">
                                      <p:cBhvr>
                                        <p:cTn id="13" dur="500"/>
                                        <p:tgtEl>
                                          <p:spTgt spid="21"/>
                                        </p:tgtEl>
                                      </p:cBhvr>
                                    </p:animEffect>
                                    <p:set>
                                      <p:cBhvr>
                                        <p:cTn id="14" dur="1" fill="hold">
                                          <p:stCondLst>
                                            <p:cond delay="499"/>
                                          </p:stCondLst>
                                        </p:cTn>
                                        <p:tgtEl>
                                          <p:spTgt spid="21"/>
                                        </p:tgtEl>
                                        <p:attrNameLst>
                                          <p:attrName>style.visibility</p:attrName>
                                        </p:attrNameLst>
                                      </p:cBhvr>
                                      <p:to>
                                        <p:strVal val="hidden"/>
                                      </p:to>
                                    </p:set>
                                  </p:childTnLst>
                                </p:cTn>
                              </p:par>
                            </p:childTnLst>
                          </p:cTn>
                        </p:par>
                        <p:par>
                          <p:cTn id="15" fill="hold">
                            <p:stCondLst>
                              <p:cond delay="4500"/>
                            </p:stCondLst>
                            <p:childTnLst>
                              <p:par>
                                <p:cTn id="16" presetID="10" presetClass="entr" presetSubtype="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par>
                          <p:cTn id="19" fill="hold">
                            <p:stCondLst>
                              <p:cond delay="5000"/>
                            </p:stCondLst>
                            <p:childTnLst>
                              <p:par>
                                <p:cTn id="20" presetID="0" presetClass="path" presetSubtype="0" accel="50000" decel="50000" fill="hold" nodeType="afterEffect">
                                  <p:stCondLst>
                                    <p:cond delay="0"/>
                                  </p:stCondLst>
                                  <p:childTnLst>
                                    <p:animMotion origin="layout" path="M -0.00035 0.00024 L -0.00035 0.11528 L 0.00417 0.03357 C 0.00538 0.03033 0.00677 0.02709 0.00799 0.02362 C 0.00938 0.01945 0.0092 0.01574 0.01163 0.0125 C 0.0125 0.01158 0.01354 0.01112 0.01441 0.01019 C 0.0151 0.00926 0.01545 0.00811 0.01632 0.00764 C 0.01979 0.00556 0.02361 0.0044 0.02743 0.00278 C 0.0283 0.00232 0.02934 0.00209 0.03021 0.00139 C 0.03264 -0.00069 0.03351 -0.00208 0.03663 -0.00231 C 0.04219 -0.00254 0.04774 -0.00231 0.05347 -0.00231 " pathEditMode="relative" rAng="0" ptsTypes="AAAAAAAAAAA">
                                      <p:cBhvr>
                                        <p:cTn id="21" dur="2250" fill="hold"/>
                                        <p:tgtEl>
                                          <p:spTgt spid="25"/>
                                        </p:tgtEl>
                                        <p:attrNameLst>
                                          <p:attrName>ppt_x</p:attrName>
                                          <p:attrName>ppt_y</p:attrName>
                                        </p:attrNameLst>
                                      </p:cBhvr>
                                      <p:rCtr x="2691" y="5602"/>
                                    </p:animMotion>
                                  </p:childTnLst>
                                </p:cTn>
                              </p:par>
                            </p:childTnLst>
                          </p:cTn>
                        </p:par>
                        <p:par>
                          <p:cTn id="22" fill="hold">
                            <p:stCondLst>
                              <p:cond delay="7250"/>
                            </p:stCondLst>
                            <p:childTnLst>
                              <p:par>
                                <p:cTn id="23" presetID="10" presetClass="exit" presetSubtype="0" fill="hold" nodeType="after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par>
                          <p:cTn id="26" fill="hold">
                            <p:stCondLst>
                              <p:cond delay="7750"/>
                            </p:stCondLst>
                            <p:childTnLst>
                              <p:par>
                                <p:cTn id="27" presetID="10"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par>
                          <p:cTn id="30" fill="hold">
                            <p:stCondLst>
                              <p:cond delay="8250"/>
                            </p:stCondLst>
                            <p:childTnLst>
                              <p:par>
                                <p:cTn id="31" presetID="0" presetClass="path" presetSubtype="0" accel="50000" decel="50000" fill="hold" nodeType="afterEffect">
                                  <p:stCondLst>
                                    <p:cond delay="0"/>
                                  </p:stCondLst>
                                  <p:childTnLst>
                                    <p:animMotion origin="layout" path="M -1.94444E-6 -2.96296E-6 L -0.01857 -0.0074 C -0.0217 -0.00717 -0.02465 -0.00694 -0.02778 -0.00625 C -0.02899 -0.00602 -0.03038 -0.00578 -0.03142 -0.00509 C -0.03264 -0.00416 -0.03333 -0.00254 -0.03437 -0.00139 C -0.03507 -0.00046 -0.03611 0.00023 -0.03715 0.00116 C -0.03767 0.00232 -0.03819 0.00371 -0.03889 0.00486 C -0.03993 0.00625 -0.04149 0.00718 -0.04271 0.00857 C -0.04323 0.00926 -0.04392 0.01019 -0.04444 0.01111 C -0.04514 0.01343 -0.04583 0.01598 -0.04635 0.01852 C -0.0467 0.02014 -0.04705 0.02176 -0.04722 0.02338 C -0.04757 0.02547 -0.04774 0.02755 -0.04826 0.02963 C -0.04844 0.03079 -0.04878 0.03195 -0.04913 0.03334 C -0.05017 0.04676 -0.05 0.04051 -0.05 0.05185 L -0.04722 0.10116 C -0.04514 0.10394 -0.04323 0.10741 -0.0408 0.10973 C -0.0375 0.11297 -0.02899 0.1132 -0.02587 0.11343 C -0.01753 0.11736 -0.02066 0.11644 -0.00364 0.11343 C -0.00191 0.1132 0.00226 0.10672 0.00278 0.10602 L 0.00556 0.10371 L 0.01198 0.08889 L 0.01771 0.03195 L 0.01771 -0.0074 L 0.01389 0.15926 C 0.01337 0.16297 0.01285 0.16667 0.01198 0.17037 C 0.01163 0.17199 0.01094 0.17361 0.01025 0.17523 C 0.00781 0.18079 0.0059 0.18542 0.00087 0.1875 C -1.94444E-6 0.18797 -0.00104 0.1882 -0.00191 0.18889 C -0.00278 0.18959 -0.00364 0.19074 -0.00469 0.19121 C -0.00573 0.1919 -0.00712 0.19213 -0.00833 0.1926 C -0.01493 0.19514 -0.00625 0.1926 -0.0158 0.19514 C -0.025 0.19468 -0.03437 0.19445 -0.04357 0.19375 C -0.04462 0.19375 -0.04548 0.19329 -0.04635 0.1926 C -0.06475 0.17894 -0.04618 0.19144 -0.05382 0.18635 " pathEditMode="relative" rAng="0" ptsTypes="AAAAAAAAAAAAAAAAAAAAAAAAAAAAAAAAAA">
                                      <p:cBhvr>
                                        <p:cTn id="32" dur="3500" fill="hold"/>
                                        <p:tgtEl>
                                          <p:spTgt spid="30"/>
                                        </p:tgtEl>
                                        <p:attrNameLst>
                                          <p:attrName>ppt_x</p:attrName>
                                          <p:attrName>ppt_y</p:attrName>
                                        </p:attrNameLst>
                                      </p:cBhvr>
                                      <p:rCtr x="-1858" y="9375"/>
                                    </p:animMotion>
                                  </p:childTnLst>
                                </p:cTn>
                              </p:par>
                            </p:childTnLst>
                          </p:cTn>
                        </p:par>
                        <p:par>
                          <p:cTn id="33" fill="hold">
                            <p:stCondLst>
                              <p:cond delay="11750"/>
                            </p:stCondLst>
                            <p:childTnLst>
                              <p:par>
                                <p:cTn id="34" presetID="10" presetClass="exit" presetSubtype="0" fill="hold" nodeType="afterEffect">
                                  <p:stCondLst>
                                    <p:cond delay="0"/>
                                  </p:stCondLst>
                                  <p:childTnLst>
                                    <p:animEffect transition="out" filter="fade">
                                      <p:cBhvr>
                                        <p:cTn id="35" dur="500"/>
                                        <p:tgtEl>
                                          <p:spTgt spid="30"/>
                                        </p:tgtEl>
                                      </p:cBhvr>
                                    </p:animEffect>
                                    <p:set>
                                      <p:cBhvr>
                                        <p:cTn id="36" dur="1" fill="hold">
                                          <p:stCondLst>
                                            <p:cond delay="499"/>
                                          </p:stCondLst>
                                        </p:cTn>
                                        <p:tgtEl>
                                          <p:spTgt spid="30"/>
                                        </p:tgtEl>
                                        <p:attrNameLst>
                                          <p:attrName>style.visibility</p:attrName>
                                        </p:attrNameLst>
                                      </p:cBhvr>
                                      <p:to>
                                        <p:strVal val="hidden"/>
                                      </p:to>
                                    </p:set>
                                  </p:childTnLst>
                                </p:cTn>
                              </p:par>
                            </p:childTnLst>
                          </p:cTn>
                        </p:par>
                        <p:par>
                          <p:cTn id="37" fill="hold">
                            <p:stCondLst>
                              <p:cond delay="12250"/>
                            </p:stCondLst>
                            <p:childTnLst>
                              <p:par>
                                <p:cTn id="38" presetID="10" presetClass="entr" presetSubtype="0"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par>
                          <p:cTn id="41" fill="hold">
                            <p:stCondLst>
                              <p:cond delay="12750"/>
                            </p:stCondLst>
                            <p:childTnLst>
                              <p:par>
                                <p:cTn id="42" presetID="0" presetClass="path" presetSubtype="0" accel="36364" decel="36364" fill="hold" nodeType="afterEffect">
                                  <p:stCondLst>
                                    <p:cond delay="0"/>
                                  </p:stCondLst>
                                  <p:childTnLst>
                                    <p:animMotion origin="layout" path="M 2.22222E-6 -2.59259E-6 L 0.00173 0.11968 C 0.00382 0.12176 0.0059 0.12408 0.00816 0.12593 C 0.00955 0.12709 0.01458 0.12801 0.01545 0.12847 C 0.01944 0.12801 0.02344 0.12778 0.02743 0.12709 C 0.0309 0.12662 0.0342 0.12593 0.0375 0.12477 C 0.03941 0.12385 0.04114 0.12315 0.04305 0.12222 C 0.04392 0.12176 0.04496 0.12176 0.04583 0.12107 C 0.0467 0.12014 0.04757 0.11922 0.04861 0.11852 C 0.05035 0.1176 0.05243 0.1176 0.05399 0.11621 L 0.05955 0.11111 C 0.06041 0.11042 0.06128 0.10926 0.06232 0.1088 L 0.06771 0.10625 L 0.06962 0.10255 L 0.07153 0.00232 L 0.06875 0.11111 C 0.06892 0.11482 0.06805 0.11922 0.06962 0.12222 C 0.07066 0.12431 0.07517 0.12477 0.07517 0.125 C 0.08055 0.12431 0.08611 0.12431 0.09166 0.12338 C 0.09357 0.12315 0.09722 0.12107 0.09722 0.1213 " pathEditMode="relative" rAng="0" ptsTypes="AAAAAAAAAAAAAAAAAAAA">
                                      <p:cBhvr>
                                        <p:cTn id="43" dur="3500" fill="hold"/>
                                        <p:tgtEl>
                                          <p:spTgt spid="32"/>
                                        </p:tgtEl>
                                        <p:attrNameLst>
                                          <p:attrName>ppt_x</p:attrName>
                                          <p:attrName>ppt_y</p:attrName>
                                        </p:attrNameLst>
                                      </p:cBhvr>
                                      <p:rCtr x="4861" y="6412"/>
                                    </p:animMotion>
                                  </p:childTnLst>
                                </p:cTn>
                              </p:par>
                            </p:childTnLst>
                          </p:cTn>
                        </p:par>
                        <p:par>
                          <p:cTn id="44" fill="hold">
                            <p:stCondLst>
                              <p:cond delay="16250"/>
                            </p:stCondLst>
                            <p:childTnLst>
                              <p:par>
                                <p:cTn id="45" presetID="10" presetClass="exit" presetSubtype="0" fill="hold" nodeType="afterEffect">
                                  <p:stCondLst>
                                    <p:cond delay="0"/>
                                  </p:stCondLst>
                                  <p:childTnLst>
                                    <p:animEffect transition="out" filter="fade">
                                      <p:cBhvr>
                                        <p:cTn id="46" dur="500"/>
                                        <p:tgtEl>
                                          <p:spTgt spid="32"/>
                                        </p:tgtEl>
                                      </p:cBhvr>
                                    </p:animEffect>
                                    <p:set>
                                      <p:cBhvr>
                                        <p:cTn id="47" dur="1" fill="hold">
                                          <p:stCondLst>
                                            <p:cond delay="499"/>
                                          </p:stCondLst>
                                        </p:cTn>
                                        <p:tgtEl>
                                          <p:spTgt spid="32"/>
                                        </p:tgtEl>
                                        <p:attrNameLst>
                                          <p:attrName>style.visibility</p:attrName>
                                        </p:attrNameLst>
                                      </p:cBhvr>
                                      <p:to>
                                        <p:strVal val="hidden"/>
                                      </p:to>
                                    </p:set>
                                  </p:childTnLst>
                                </p:cTn>
                              </p:par>
                            </p:childTnLst>
                          </p:cTn>
                        </p:par>
                        <p:par>
                          <p:cTn id="48" fill="hold">
                            <p:stCondLst>
                              <p:cond delay="16750"/>
                            </p:stCondLst>
                            <p:childTnLst>
                              <p:par>
                                <p:cTn id="49" presetID="10" presetClass="entr" presetSubtype="0"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par>
                          <p:cTn id="52" fill="hold">
                            <p:stCondLst>
                              <p:cond delay="17250"/>
                            </p:stCondLst>
                            <p:childTnLst>
                              <p:par>
                                <p:cTn id="53" presetID="0" presetClass="path" presetSubtype="0" accel="50000" decel="50000" fill="hold" nodeType="afterEffect">
                                  <p:stCondLst>
                                    <p:cond delay="0"/>
                                  </p:stCondLst>
                                  <p:childTnLst>
                                    <p:animMotion origin="layout" path="M -4.16667E-6 1.85185E-6 L -4.16667E-6 0.00023 C 0.00712 -0.00116 0.00157 -0.00023 0.00712 -0.00139 C 0.00816 -0.00162 0.00921 -0.00162 0.01042 -0.00209 C 0.01198 -0.00232 0.01355 -0.00255 0.01511 -0.00324 C 0.01598 -0.00371 0.01702 -0.0044 0.01789 -0.0044 L 0.02171 -0.00509 L 0.02605 -0.00695 C 0.02639 -0.00718 0.02691 -0.00764 0.02743 -0.00764 C 0.0283 -0.00787 0.03021 -0.00834 0.03125 -0.00903 C 0.0316 -0.00926 0.03212 -0.00996 0.03264 -0.01019 C 0.03316 -0.01065 0.03386 -0.01065 0.03455 -0.01088 C 0.0349 -0.01111 0.03542 -0.01134 0.03594 -0.01158 C 0.03681 -0.01227 0.03768 -0.01343 0.03872 -0.01389 C 0.03924 -0.01412 0.03976 -0.01435 0.04011 -0.01459 C 0.04445 -0.01783 0.04167 -0.01597 0.04445 -0.01898 C 0.0448 -0.01945 0.04549 -0.01991 0.04584 -0.02037 C 0.04653 -0.02107 0.04775 -0.02292 0.04775 -0.02269 C 0.04792 -0.02361 0.04792 -0.02454 0.04827 -0.02546 C 0.04983 -0.03033 0.04862 -0.02431 0.04966 -0.02917 C 0.05 -0.03079 0.05035 -0.03241 0.05053 -0.03426 C 0.05087 -0.03681 0.05105 -0.03935 0.05157 -0.0419 C 0.05157 -0.04236 0.05191 -0.04306 0.05209 -0.04375 C 0.05191 -0.04884 0.05191 -0.05371 0.05157 -0.0588 C 0.05139 -0.06019 0.05053 -0.0632 0.04966 -0.06459 C 0.04931 -0.06505 0.04862 -0.06528 0.04827 -0.06574 C 0.04775 -0.06644 0.0474 -0.06736 0.04688 -0.06759 C 0.04584 -0.06829 0.04497 -0.06852 0.04393 -0.06898 L 0.04115 -0.07014 C 0.04063 -0.07037 0.04011 -0.07084 0.03976 -0.07084 C 0.03438 -0.07176 0.03716 -0.0713 0.03125 -0.07199 C 0.02743 -0.07176 0.02396 -0.07199 0.02032 -0.07084 C 0.0198 -0.0706 0.01928 -0.07037 0.01893 -0.07014 C 0.01806 -0.06991 0.01737 -0.06991 0.0165 -0.06968 C 0.01528 -0.06921 0.01268 -0.06829 0.01268 -0.06806 C 0.01233 -0.06783 0.01216 -0.06736 0.01181 -0.06713 C 0.01094 -0.06644 0.00816 -0.06597 0.00747 -0.06574 C 0.00348 -0.06389 0.00834 -0.06644 0.00521 -0.06389 C 0.00469 -0.06366 0.00417 -0.06343 0.00365 -0.0632 C 0.0033 -0.06273 0.00278 -0.06227 0.00226 -0.06204 C 0.00174 -0.06158 0.00105 -0.06134 0.00035 -0.06065 C -0.00034 -0.05996 -0.00069 -0.0588 -0.00156 -0.0581 L -0.00295 -0.05695 C -0.00538 -0.05185 -0.00208 -0.0581 -0.0052 -0.05371 C -0.00607 -0.05278 -0.00659 -0.0507 -0.00711 -0.04931 C -0.00868 -0.04584 -0.0085 -0.0463 -0.01007 -0.04421 C -0.01024 -0.04259 -0.01076 -0.04097 -0.01093 -0.03935 C -0.01163 -0.0338 -0.01128 -0.03681 -0.0118 -0.03033 C -0.0118 -0.0169 -0.0118 -0.00347 -0.01145 0.00995 C -0.01128 0.01412 -0.01145 0.01829 -0.01041 0.02199 C -0.00989 0.02407 -0.00989 0.0243 -0.00954 0.02639 C -0.00937 0.02754 -0.0092 0.02847 -0.00902 0.02963 C -0.00885 0.03079 -0.00833 0.03217 -0.00816 0.03333 C -0.00798 0.03403 -0.00746 0.03819 -0.00711 0.03912 C -0.00694 0.03981 -0.00659 0.04028 -0.00625 0.04097 C -0.00607 0.04166 -0.0059 0.04236 -0.00572 0.04282 C -0.0052 0.04467 -0.00434 0.04653 -0.00329 0.04791 C -0.00295 0.04838 -0.00243 0.04861 -0.00191 0.04907 C -0.00156 0.04954 -0.00138 0.05023 -0.00104 0.05046 C 0.00053 0.05139 0.00209 0.05185 0.00365 0.05231 C 0.00504 0.05278 0.00573 0.05347 0.00712 0.0537 C 0.00868 0.05393 0.01059 0.05393 0.01233 0.05416 C 0.01268 0.0544 0.0132 0.05463 0.01372 0.05486 C 0.01493 0.05532 0.01754 0.05579 0.01893 0.05625 C 0.02153 0.05579 0.0224 0.05579 0.02448 0.05486 C 0.02553 0.0544 0.02639 0.0537 0.02743 0.0537 L 0.0316 0.05301 C 0.03386 0.05254 0.0382 0.05162 0.0382 0.05185 C 0.03907 0.05139 0.03976 0.05069 0.04063 0.05046 C 0.04167 0.05 0.04375 0.05 0.04497 0.04907 C 0.04618 0.04838 0.04948 0.04537 0.05018 0.04352 L 0.05053 0.04213 " pathEditMode="relative" rAng="0" ptsTypes="AAAAAAAAAAAAAAAAAAAAAAAAAAAAAAAAAAAAAAAAAAAAAAAAAAAAAAAAAAAAAAAAAAAAAAAA">
                                      <p:cBhvr>
                                        <p:cTn id="54" dur="2750" fill="hold"/>
                                        <p:tgtEl>
                                          <p:spTgt spid="37"/>
                                        </p:tgtEl>
                                        <p:attrNameLst>
                                          <p:attrName>ppt_x</p:attrName>
                                          <p:attrName>ppt_y</p:attrName>
                                        </p:attrNameLst>
                                      </p:cBhvr>
                                      <p:rCtr x="2014" y="-787"/>
                                    </p:animMotion>
                                  </p:childTnLst>
                                </p:cTn>
                              </p:par>
                            </p:childTnLst>
                          </p:cTn>
                        </p:par>
                        <p:par>
                          <p:cTn id="55" fill="hold">
                            <p:stCondLst>
                              <p:cond delay="20000"/>
                            </p:stCondLst>
                            <p:childTnLst>
                              <p:par>
                                <p:cTn id="56" presetID="10" presetClass="exit" presetSubtype="0" fill="hold" nodeType="afterEffect">
                                  <p:stCondLst>
                                    <p:cond delay="0"/>
                                  </p:stCondLst>
                                  <p:childTnLst>
                                    <p:animEffect transition="out" filter="fade">
                                      <p:cBhvr>
                                        <p:cTn id="57" dur="500"/>
                                        <p:tgtEl>
                                          <p:spTgt spid="37"/>
                                        </p:tgtEl>
                                      </p:cBhvr>
                                    </p:animEffect>
                                    <p:set>
                                      <p:cBhvr>
                                        <p:cTn id="58"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theme/theme1.xml><?xml version="1.0" encoding="utf-8"?>
<a:theme xmlns:a="http://schemas.openxmlformats.org/drawingml/2006/main" name="Office Theme">
  <a:themeElements>
    <a:clrScheme name="Custom 1">
      <a:dk1>
        <a:srgbClr val="1C1C1C"/>
      </a:dk1>
      <a:lt1>
        <a:sysClr val="window" lastClr="FFFFFF"/>
      </a:lt1>
      <a:dk2>
        <a:srgbClr val="4A4A4A"/>
      </a:dk2>
      <a:lt2>
        <a:srgbClr val="F4F2F2"/>
      </a:lt2>
      <a:accent1>
        <a:srgbClr val="653C8F"/>
      </a:accent1>
      <a:accent2>
        <a:srgbClr val="F0821A"/>
      </a:accent2>
      <a:accent3>
        <a:srgbClr val="CB4793"/>
      </a:accent3>
      <a:accent4>
        <a:srgbClr val="009640"/>
      </a:accent4>
      <a:accent5>
        <a:srgbClr val="F9B000"/>
      </a:accent5>
      <a:accent6>
        <a:srgbClr val="00938F"/>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5AB2986-5574-45A2-BF7E-681B7DC8C31E}" vid="{9AE52945-30AF-4BF8-9DC2-03422E2D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Twinkl Phonics PowerPoint Template</Template>
  <TotalTime>2571</TotalTime>
  <Words>675</Words>
  <Application>Microsoft Office PowerPoint</Application>
  <PresentationFormat>On-screen Show (4:3)</PresentationFormat>
  <Paragraphs>140</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Tuffy-TTF</vt:lpstr>
      <vt:lpstr>Arial</vt:lpstr>
      <vt:lpstr>Twinkl SemiBold</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Statues in the Garden</vt:lpstr>
      <vt:lpstr>PowerPoint Presentation</vt:lpstr>
      <vt:lpstr>PowerPoint Presentation</vt:lpstr>
      <vt:lpstr>PowerPoint Presentation</vt:lpstr>
      <vt:lpstr>Sundial Word Spin</vt:lpstr>
      <vt:lpstr>PowerPoint Presentation</vt:lpstr>
      <vt:lpstr>PowerPoint Presentation</vt:lpstr>
      <vt:lpstr>PowerPoint Presentation</vt:lpstr>
      <vt:lpstr>Sentence Time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Twinkl Phonics</dc:title>
  <dc:creator>Holly Riglar</dc:creator>
  <cp:lastModifiedBy>Heather Davies</cp:lastModifiedBy>
  <cp:revision>979</cp:revision>
  <dcterms:created xsi:type="dcterms:W3CDTF">2018-07-20T11:42:41Z</dcterms:created>
  <dcterms:modified xsi:type="dcterms:W3CDTF">2020-10-21T13:42:05Z</dcterms:modified>
</cp:coreProperties>
</file>