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56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winkl" panose="020B0604020202020204" pitchFamily="2" charset="0"/>
      <p:regular r:id="rId21"/>
      <p:bold r:id="rId2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B38"/>
    <a:srgbClr val="9966FF"/>
    <a:srgbClr val="ED1C24"/>
    <a:srgbClr val="FEDC4F"/>
    <a:srgbClr val="66FFFF"/>
    <a:srgbClr val="99FF66"/>
    <a:srgbClr val="3251C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0" autoAdjust="0"/>
    <p:restoredTop sz="94639" autoAdjust="0"/>
  </p:normalViewPr>
  <p:slideViewPr>
    <p:cSldViewPr>
      <p:cViewPr varScale="1">
        <p:scale>
          <a:sx n="103" d="100"/>
          <a:sy n="103" d="100"/>
        </p:scale>
        <p:origin x="-546" y="-96"/>
      </p:cViewPr>
      <p:guideLst>
        <p:guide orient="horz" pos="1389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E400BC8-7218-4A8D-8AF4-251C0EDC7F6D}" type="datetimeFigureOut">
              <a:rPr lang="en-GB"/>
              <a:pPr>
                <a:defRPr/>
              </a:pPr>
              <a:t>13/01/2021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986B80-1D43-4338-B3FC-6ED1873D4C5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0783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FE242-4301-4FEF-8459-54EB6F0D9547}" type="datetimeFigureOut">
              <a:rPr lang="en-GB"/>
              <a:pPr>
                <a:defRPr/>
              </a:pPr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BD771-BB11-46E9-901A-C92E1C329B3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894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9190C-EAB1-4456-B4F0-0B68D53BBC09}" type="datetimeFigureOut">
              <a:rPr lang="en-GB"/>
              <a:pPr>
                <a:defRPr/>
              </a:pPr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3A87C-D76E-4103-BFBE-6491BA35EEA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534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7BB8D-5C43-430D-BF04-43DC14C52716}" type="datetimeFigureOut">
              <a:rPr lang="en-GB"/>
              <a:pPr>
                <a:defRPr/>
              </a:pPr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88FFB-016E-4EDE-9A90-8B38F1B0D2A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697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70D77-5F3F-46C6-98D7-4713168F0EFF}" type="datetimeFigureOut">
              <a:rPr lang="en-GB"/>
              <a:pPr>
                <a:defRPr/>
              </a:pPr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77C75-99F5-4D70-9E38-4DC069A7D0A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969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382BE-0E85-4F5C-9E53-40FC8631F5AB}" type="datetimeFigureOut">
              <a:rPr lang="en-GB"/>
              <a:pPr>
                <a:defRPr/>
              </a:pPr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47889-DCB6-434E-ABCA-B77500E941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187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5EAB1-606E-4304-9F10-85792AF189B7}" type="datetimeFigureOut">
              <a:rPr lang="en-GB"/>
              <a:pPr>
                <a:defRPr/>
              </a:pPr>
              <a:t>13/01/2021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B6A5D-408D-42C3-A237-540E2C314E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6858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2E117-DB79-42B1-AD7C-4E263AC43AC9}" type="datetimeFigureOut">
              <a:rPr lang="en-GB"/>
              <a:pPr>
                <a:defRPr/>
              </a:pPr>
              <a:t>13/01/2021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1FAEA-C064-4446-962D-849FCAC3F50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969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F8101-1822-4203-AF27-423D18109CB4}" type="datetimeFigureOut">
              <a:rPr lang="en-GB"/>
              <a:pPr>
                <a:defRPr/>
              </a:pPr>
              <a:t>13/01/2021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C808B-8490-41FE-86DC-4C1E35B547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210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E1235-1671-4703-A60D-F70F31F66E66}" type="datetimeFigureOut">
              <a:rPr lang="en-GB"/>
              <a:pPr>
                <a:defRPr/>
              </a:pPr>
              <a:t>13/01/2021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6171F-59EA-4F13-BC87-F0DFE0937C2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5614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C98C0-ECD2-4920-8978-8238E512D52A}" type="datetimeFigureOut">
              <a:rPr lang="en-GB"/>
              <a:pPr>
                <a:defRPr/>
              </a:pPr>
              <a:t>13/01/2021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3C34B-16D1-4B8A-A261-7C44EE28AE2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106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7468B-B654-4CBA-B219-C3E6D2C70998}" type="datetimeFigureOut">
              <a:rPr lang="en-GB"/>
              <a:pPr>
                <a:defRPr/>
              </a:pPr>
              <a:t>13/01/2021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A8E02-0B89-464C-915C-435F00E0020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512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0D8A0C-1A33-4F9E-AB34-F0FED72259F6}" type="datetimeFigureOut">
              <a:rPr lang="en-GB"/>
              <a:pPr>
                <a:defRPr/>
              </a:pPr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5380A1A-960C-4832-B03B-45942FB81C7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988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1025525" y="476250"/>
            <a:ext cx="73628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600" b="1">
                <a:solidFill>
                  <a:schemeClr val="bg1"/>
                </a:solidFill>
                <a:latin typeface="Twinkl" pitchFamily="2" charset="0"/>
                <a:ea typeface="Franchise" pitchFamily="49" charset="0"/>
                <a:cs typeface="Franchise" pitchFamily="49" charset="0"/>
              </a:rPr>
              <a:t>Introduction to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600" b="1">
                <a:solidFill>
                  <a:schemeClr val="bg1"/>
                </a:solidFill>
                <a:latin typeface="Twinkl" pitchFamily="2" charset="0"/>
                <a:ea typeface="Franchise" pitchFamily="49" charset="0"/>
                <a:cs typeface="Franchise" pitchFamily="49" charset="0"/>
              </a:rPr>
              <a:t>Function Machines</a:t>
            </a:r>
          </a:p>
        </p:txBody>
      </p:sp>
      <p:pic>
        <p:nvPicPr>
          <p:cNvPr id="307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3" y="2852738"/>
            <a:ext cx="1924050" cy="330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/>
          <p:cNvPicPr>
            <a:picLocks noChangeAspect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623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988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2952911" y="1929026"/>
            <a:ext cx="33810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4000" b="1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Twinkl" pitchFamily="2" charset="0"/>
                <a:ea typeface="Franchise" panose="00000009000000000000" pitchFamily="49" charset="0"/>
                <a:cs typeface="Franchise" panose="00000009000000000000" pitchFamily="49" charset="0"/>
              </a:rPr>
              <a:t>Double Vision</a:t>
            </a: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323850" y="3254375"/>
            <a:ext cx="871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GB" altLang="en-US" sz="2400">
                <a:solidFill>
                  <a:schemeClr val="bg1"/>
                </a:solidFill>
                <a:latin typeface="Twinkl" pitchFamily="2" charset="0"/>
                <a:ea typeface="Franchise" pitchFamily="49" charset="0"/>
                <a:cs typeface="Franchise" pitchFamily="49" charset="0"/>
              </a:rPr>
              <a:t>Imagine that we have two robots to help us make patterns…</a:t>
            </a:r>
          </a:p>
        </p:txBody>
      </p:sp>
      <p:pic>
        <p:nvPicPr>
          <p:cNvPr id="12292" name="Picture 15"/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623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21088"/>
            <a:ext cx="1002292" cy="172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21088"/>
            <a:ext cx="1002292" cy="172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988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1"/>
          <p:cNvGrpSpPr>
            <a:grpSpLocks/>
          </p:cNvGrpSpPr>
          <p:nvPr/>
        </p:nvGrpSpPr>
        <p:grpSpPr bwMode="auto">
          <a:xfrm>
            <a:off x="468313" y="1565275"/>
            <a:ext cx="1566862" cy="795338"/>
            <a:chOff x="1164002" y="1978317"/>
            <a:chExt cx="1567948" cy="795844"/>
          </a:xfrm>
        </p:grpSpPr>
        <p:sp>
          <p:nvSpPr>
            <p:cNvPr id="17" name="Pentagon 16"/>
            <p:cNvSpPr/>
            <p:nvPr/>
          </p:nvSpPr>
          <p:spPr>
            <a:xfrm>
              <a:off x="1164002" y="1978317"/>
              <a:ext cx="1567948" cy="776782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3356" name="TextBox 17"/>
            <p:cNvSpPr txBox="1">
              <a:spLocks noChangeArrowheads="1"/>
            </p:cNvSpPr>
            <p:nvPr/>
          </p:nvSpPr>
          <p:spPr bwMode="auto">
            <a:xfrm>
              <a:off x="1597424" y="2004471"/>
              <a:ext cx="515242" cy="769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4400" b="1">
                  <a:solidFill>
                    <a:schemeClr val="bg1"/>
                  </a:solidFill>
                  <a:latin typeface="Twinkl" pitchFamily="2" charset="0"/>
                </a:rPr>
                <a:t>4</a:t>
              </a:r>
            </a:p>
          </p:txBody>
        </p:sp>
      </p:grpSp>
      <p:grpSp>
        <p:nvGrpSpPr>
          <p:cNvPr id="37" name="4"/>
          <p:cNvGrpSpPr>
            <a:grpSpLocks/>
          </p:cNvGrpSpPr>
          <p:nvPr/>
        </p:nvGrpSpPr>
        <p:grpSpPr bwMode="auto">
          <a:xfrm>
            <a:off x="7137400" y="1592263"/>
            <a:ext cx="1568450" cy="795337"/>
            <a:chOff x="1164002" y="1978317"/>
            <a:chExt cx="1567948" cy="795595"/>
          </a:xfrm>
        </p:grpSpPr>
        <p:sp>
          <p:nvSpPr>
            <p:cNvPr id="38" name="Pentagon 37"/>
            <p:cNvSpPr/>
            <p:nvPr/>
          </p:nvSpPr>
          <p:spPr>
            <a:xfrm>
              <a:off x="1164002" y="1978317"/>
              <a:ext cx="1567948" cy="776539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3354" name="TextBox 38"/>
            <p:cNvSpPr txBox="1">
              <a:spLocks noChangeArrowheads="1"/>
            </p:cNvSpPr>
            <p:nvPr/>
          </p:nvSpPr>
          <p:spPr bwMode="auto">
            <a:xfrm>
              <a:off x="1614019" y="2004471"/>
              <a:ext cx="51007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4400" b="1">
                  <a:latin typeface="Twinkl" pitchFamily="2" charset="0"/>
                </a:rPr>
                <a:t>9</a:t>
              </a:r>
            </a:p>
          </p:txBody>
        </p:sp>
      </p:grpSp>
      <p:grpSp>
        <p:nvGrpSpPr>
          <p:cNvPr id="40" name="2"/>
          <p:cNvGrpSpPr>
            <a:grpSpLocks/>
          </p:cNvGrpSpPr>
          <p:nvPr/>
        </p:nvGrpSpPr>
        <p:grpSpPr bwMode="auto">
          <a:xfrm>
            <a:off x="468313" y="2933700"/>
            <a:ext cx="1566862" cy="795338"/>
            <a:chOff x="1164002" y="1978317"/>
            <a:chExt cx="1567948" cy="795595"/>
          </a:xfrm>
        </p:grpSpPr>
        <p:sp>
          <p:nvSpPr>
            <p:cNvPr id="41" name="Pentagon 40"/>
            <p:cNvSpPr/>
            <p:nvPr/>
          </p:nvSpPr>
          <p:spPr>
            <a:xfrm>
              <a:off x="1164002" y="1978317"/>
              <a:ext cx="1567948" cy="776539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3352" name="TextBox 41"/>
            <p:cNvSpPr txBox="1">
              <a:spLocks noChangeArrowheads="1"/>
            </p:cNvSpPr>
            <p:nvPr/>
          </p:nvSpPr>
          <p:spPr bwMode="auto">
            <a:xfrm>
              <a:off x="1597424" y="2004471"/>
              <a:ext cx="51007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4400" b="1">
                  <a:solidFill>
                    <a:schemeClr val="bg1"/>
                  </a:solidFill>
                  <a:latin typeface="Twinkl" pitchFamily="2" charset="0"/>
                </a:rPr>
                <a:t>6</a:t>
              </a:r>
            </a:p>
          </p:txBody>
        </p:sp>
      </p:grpSp>
      <p:grpSp>
        <p:nvGrpSpPr>
          <p:cNvPr id="43" name="5"/>
          <p:cNvGrpSpPr>
            <a:grpSpLocks/>
          </p:cNvGrpSpPr>
          <p:nvPr/>
        </p:nvGrpSpPr>
        <p:grpSpPr bwMode="auto">
          <a:xfrm>
            <a:off x="7137400" y="2960688"/>
            <a:ext cx="1568450" cy="795337"/>
            <a:chOff x="1164002" y="1978317"/>
            <a:chExt cx="1567948" cy="795845"/>
          </a:xfrm>
        </p:grpSpPr>
        <p:sp>
          <p:nvSpPr>
            <p:cNvPr id="44" name="Pentagon 43"/>
            <p:cNvSpPr/>
            <p:nvPr/>
          </p:nvSpPr>
          <p:spPr>
            <a:xfrm>
              <a:off x="1164002" y="1978317"/>
              <a:ext cx="1567948" cy="776783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3350" name="TextBox 44"/>
            <p:cNvSpPr txBox="1">
              <a:spLocks noChangeArrowheads="1"/>
            </p:cNvSpPr>
            <p:nvPr/>
          </p:nvSpPr>
          <p:spPr bwMode="auto">
            <a:xfrm>
              <a:off x="1396699" y="2004471"/>
              <a:ext cx="710224" cy="769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4400" b="1">
                  <a:latin typeface="Twinkl" pitchFamily="2" charset="0"/>
                </a:rPr>
                <a:t>13</a:t>
              </a:r>
            </a:p>
          </p:txBody>
        </p:sp>
      </p:grpSp>
      <p:grpSp>
        <p:nvGrpSpPr>
          <p:cNvPr id="46" name="3"/>
          <p:cNvGrpSpPr>
            <a:grpSpLocks/>
          </p:cNvGrpSpPr>
          <p:nvPr/>
        </p:nvGrpSpPr>
        <p:grpSpPr bwMode="auto">
          <a:xfrm>
            <a:off x="468313" y="4229100"/>
            <a:ext cx="1566862" cy="852488"/>
            <a:chOff x="1164002" y="1978317"/>
            <a:chExt cx="1567948" cy="851703"/>
          </a:xfrm>
        </p:grpSpPr>
        <p:sp>
          <p:nvSpPr>
            <p:cNvPr id="47" name="Pentagon 46"/>
            <p:cNvSpPr/>
            <p:nvPr/>
          </p:nvSpPr>
          <p:spPr>
            <a:xfrm>
              <a:off x="1164002" y="1978317"/>
              <a:ext cx="1567948" cy="777159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3348" name="TextBox 47"/>
            <p:cNvSpPr txBox="1">
              <a:spLocks noChangeArrowheads="1"/>
            </p:cNvSpPr>
            <p:nvPr/>
          </p:nvSpPr>
          <p:spPr bwMode="auto">
            <a:xfrm>
              <a:off x="1597424" y="2061703"/>
              <a:ext cx="478347" cy="768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4400" b="1">
                  <a:solidFill>
                    <a:schemeClr val="bg1"/>
                  </a:solidFill>
                  <a:latin typeface="Twinkl" pitchFamily="2" charset="0"/>
                </a:rPr>
                <a:t>3</a:t>
              </a:r>
            </a:p>
          </p:txBody>
        </p:sp>
      </p:grpSp>
      <p:grpSp>
        <p:nvGrpSpPr>
          <p:cNvPr id="49" name="6"/>
          <p:cNvGrpSpPr>
            <a:grpSpLocks/>
          </p:cNvGrpSpPr>
          <p:nvPr/>
        </p:nvGrpSpPr>
        <p:grpSpPr bwMode="auto">
          <a:xfrm>
            <a:off x="7137400" y="4256088"/>
            <a:ext cx="1568450" cy="823912"/>
            <a:chOff x="1164002" y="1978317"/>
            <a:chExt cx="1567948" cy="823695"/>
          </a:xfrm>
        </p:grpSpPr>
        <p:sp>
          <p:nvSpPr>
            <p:cNvPr id="50" name="Pentagon 49"/>
            <p:cNvSpPr/>
            <p:nvPr/>
          </p:nvSpPr>
          <p:spPr>
            <a:xfrm>
              <a:off x="1164002" y="1978317"/>
              <a:ext cx="1567948" cy="777670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3346" name="TextBox 50"/>
            <p:cNvSpPr txBox="1">
              <a:spLocks noChangeArrowheads="1"/>
            </p:cNvSpPr>
            <p:nvPr/>
          </p:nvSpPr>
          <p:spPr bwMode="auto">
            <a:xfrm>
              <a:off x="1616774" y="2033442"/>
              <a:ext cx="468248" cy="768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4400" b="1">
                  <a:latin typeface="Twinkl" pitchFamily="2" charset="0"/>
                </a:rPr>
                <a:t>7</a:t>
              </a:r>
            </a:p>
          </p:txBody>
        </p:sp>
      </p:grpSp>
      <p:pic>
        <p:nvPicPr>
          <p:cNvPr id="13320" name="Picture 2"/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623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1" name="Group 1"/>
          <p:cNvGrpSpPr>
            <a:grpSpLocks/>
          </p:cNvGrpSpPr>
          <p:nvPr/>
        </p:nvGrpSpPr>
        <p:grpSpPr bwMode="auto">
          <a:xfrm>
            <a:off x="2147888" y="2003425"/>
            <a:ext cx="1408112" cy="2419350"/>
            <a:chOff x="1996951" y="667317"/>
            <a:chExt cx="1924050" cy="3306762"/>
          </a:xfrm>
        </p:grpSpPr>
        <p:pic>
          <p:nvPicPr>
            <p:cNvPr id="13341" name="Robot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6951" y="667317"/>
              <a:ext cx="1924050" cy="33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42" name="Group 11"/>
            <p:cNvGrpSpPr>
              <a:grpSpLocks/>
            </p:cNvGrpSpPr>
            <p:nvPr/>
          </p:nvGrpSpPr>
          <p:grpSpPr bwMode="auto">
            <a:xfrm>
              <a:off x="2448667" y="2089910"/>
              <a:ext cx="1051655" cy="1051655"/>
              <a:chOff x="4150487" y="4034126"/>
              <a:chExt cx="1051655" cy="1051655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4149958" y="4034916"/>
                <a:ext cx="1052044" cy="1050179"/>
              </a:xfrm>
              <a:prstGeom prst="ellipse">
                <a:avLst/>
              </a:prstGeom>
              <a:solidFill>
                <a:srgbClr val="FEDC4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3344" name="TextBox 10"/>
              <p:cNvSpPr txBox="1">
                <a:spLocks noChangeArrowheads="1"/>
              </p:cNvSpPr>
              <p:nvPr/>
            </p:nvSpPr>
            <p:spPr bwMode="auto">
              <a:xfrm>
                <a:off x="4194824" y="4121098"/>
                <a:ext cx="944362" cy="883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3600" b="1">
                    <a:solidFill>
                      <a:srgbClr val="FF0000"/>
                    </a:solidFill>
                    <a:latin typeface="Twinkl" pitchFamily="2" charset="0"/>
                  </a:rPr>
                  <a:t>x2</a:t>
                </a:r>
              </a:p>
            </p:txBody>
          </p:sp>
        </p:grpSp>
      </p:grpSp>
      <p:grpSp>
        <p:nvGrpSpPr>
          <p:cNvPr id="13322" name="Group 34"/>
          <p:cNvGrpSpPr>
            <a:grpSpLocks/>
          </p:cNvGrpSpPr>
          <p:nvPr/>
        </p:nvGrpSpPr>
        <p:grpSpPr bwMode="auto">
          <a:xfrm>
            <a:off x="5464175" y="2003425"/>
            <a:ext cx="1409700" cy="2419350"/>
            <a:chOff x="2007134" y="692696"/>
            <a:chExt cx="1924050" cy="3306762"/>
          </a:xfrm>
        </p:grpSpPr>
        <p:pic>
          <p:nvPicPr>
            <p:cNvPr id="13337" name="Robot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7134" y="692696"/>
              <a:ext cx="1924050" cy="33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38" name="Group 51"/>
            <p:cNvGrpSpPr>
              <a:grpSpLocks/>
            </p:cNvGrpSpPr>
            <p:nvPr/>
          </p:nvGrpSpPr>
          <p:grpSpPr bwMode="auto">
            <a:xfrm>
              <a:off x="2448667" y="2089910"/>
              <a:ext cx="1051655" cy="1051655"/>
              <a:chOff x="4150487" y="4034126"/>
              <a:chExt cx="1051655" cy="1051655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4150966" y="4034257"/>
                <a:ext cx="1050861" cy="1052349"/>
              </a:xfrm>
              <a:prstGeom prst="ellipse">
                <a:avLst/>
              </a:prstGeom>
              <a:solidFill>
                <a:srgbClr val="5BCB38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9966FF"/>
                  </a:solidFill>
                </a:endParaRPr>
              </a:p>
            </p:txBody>
          </p:sp>
          <p:sp>
            <p:nvSpPr>
              <p:cNvPr id="13340" name="TextBox 53"/>
              <p:cNvSpPr txBox="1">
                <a:spLocks noChangeArrowheads="1"/>
              </p:cNvSpPr>
              <p:nvPr/>
            </p:nvSpPr>
            <p:spPr bwMode="auto">
              <a:xfrm>
                <a:off x="4183600" y="4110744"/>
                <a:ext cx="887420" cy="883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3600" b="1">
                    <a:solidFill>
                      <a:schemeClr val="bg1"/>
                    </a:solidFill>
                    <a:latin typeface="Twinkl" pitchFamily="2" charset="0"/>
                  </a:rPr>
                  <a:t>+1</a:t>
                </a:r>
              </a:p>
            </p:txBody>
          </p:sp>
        </p:grpSp>
      </p:grpSp>
      <p:grpSp>
        <p:nvGrpSpPr>
          <p:cNvPr id="55" name="4"/>
          <p:cNvGrpSpPr>
            <a:grpSpLocks/>
          </p:cNvGrpSpPr>
          <p:nvPr/>
        </p:nvGrpSpPr>
        <p:grpSpPr bwMode="auto">
          <a:xfrm>
            <a:off x="3771900" y="1617663"/>
            <a:ext cx="1568450" cy="796925"/>
            <a:chOff x="1164002" y="1978317"/>
            <a:chExt cx="1567948" cy="794311"/>
          </a:xfrm>
        </p:grpSpPr>
        <p:sp>
          <p:nvSpPr>
            <p:cNvPr id="56" name="Pentagon 55"/>
            <p:cNvSpPr/>
            <p:nvPr/>
          </p:nvSpPr>
          <p:spPr>
            <a:xfrm>
              <a:off x="1164002" y="1978317"/>
              <a:ext cx="1567948" cy="776905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3336" name="TextBox 56"/>
            <p:cNvSpPr txBox="1">
              <a:spLocks noChangeArrowheads="1"/>
            </p:cNvSpPr>
            <p:nvPr/>
          </p:nvSpPr>
          <p:spPr bwMode="auto">
            <a:xfrm>
              <a:off x="1614019" y="2004471"/>
              <a:ext cx="516323" cy="768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4400" b="1">
                  <a:solidFill>
                    <a:schemeClr val="bg1"/>
                  </a:solidFill>
                  <a:latin typeface="Twinkl" pitchFamily="2" charset="0"/>
                </a:rPr>
                <a:t>8</a:t>
              </a:r>
            </a:p>
          </p:txBody>
        </p:sp>
      </p:grpSp>
      <p:grpSp>
        <p:nvGrpSpPr>
          <p:cNvPr id="58" name="5"/>
          <p:cNvGrpSpPr>
            <a:grpSpLocks/>
          </p:cNvGrpSpPr>
          <p:nvPr/>
        </p:nvGrpSpPr>
        <p:grpSpPr bwMode="auto">
          <a:xfrm>
            <a:off x="3771900" y="2986088"/>
            <a:ext cx="1568450" cy="795337"/>
            <a:chOff x="1164002" y="1978317"/>
            <a:chExt cx="1567948" cy="795845"/>
          </a:xfrm>
        </p:grpSpPr>
        <p:sp>
          <p:nvSpPr>
            <p:cNvPr id="59" name="Pentagon 58"/>
            <p:cNvSpPr/>
            <p:nvPr/>
          </p:nvSpPr>
          <p:spPr>
            <a:xfrm>
              <a:off x="1164002" y="1978317"/>
              <a:ext cx="1567948" cy="776783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3334" name="TextBox 59"/>
            <p:cNvSpPr txBox="1">
              <a:spLocks noChangeArrowheads="1"/>
            </p:cNvSpPr>
            <p:nvPr/>
          </p:nvSpPr>
          <p:spPr bwMode="auto">
            <a:xfrm>
              <a:off x="1396699" y="2004471"/>
              <a:ext cx="716634" cy="769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4400" b="1">
                  <a:solidFill>
                    <a:schemeClr val="bg1"/>
                  </a:solidFill>
                  <a:latin typeface="Twinkl" pitchFamily="2" charset="0"/>
                </a:rPr>
                <a:t>12</a:t>
              </a:r>
            </a:p>
          </p:txBody>
        </p:sp>
      </p:grpSp>
      <p:grpSp>
        <p:nvGrpSpPr>
          <p:cNvPr id="61" name="6"/>
          <p:cNvGrpSpPr>
            <a:grpSpLocks/>
          </p:cNvGrpSpPr>
          <p:nvPr/>
        </p:nvGrpSpPr>
        <p:grpSpPr bwMode="auto">
          <a:xfrm>
            <a:off x="3771900" y="4283075"/>
            <a:ext cx="1568450" cy="801688"/>
            <a:chOff x="1164002" y="1978317"/>
            <a:chExt cx="1567948" cy="802528"/>
          </a:xfrm>
        </p:grpSpPr>
        <p:sp>
          <p:nvSpPr>
            <p:cNvPr id="62" name="Pentagon 61"/>
            <p:cNvSpPr/>
            <p:nvPr/>
          </p:nvSpPr>
          <p:spPr>
            <a:xfrm>
              <a:off x="1164002" y="1978317"/>
              <a:ext cx="1567948" cy="777101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3332" name="TextBox 62"/>
            <p:cNvSpPr txBox="1">
              <a:spLocks noChangeArrowheads="1"/>
            </p:cNvSpPr>
            <p:nvPr/>
          </p:nvSpPr>
          <p:spPr bwMode="auto">
            <a:xfrm>
              <a:off x="1597971" y="2011404"/>
              <a:ext cx="51007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4400" b="1">
                  <a:solidFill>
                    <a:schemeClr val="bg1"/>
                  </a:solidFill>
                  <a:latin typeface="Twinkl" pitchFamily="2" charset="0"/>
                </a:rPr>
                <a:t>6</a:t>
              </a:r>
            </a:p>
          </p:txBody>
        </p:sp>
      </p:grpSp>
      <p:sp>
        <p:nvSpPr>
          <p:cNvPr id="20" name="Left Bracket 19"/>
          <p:cNvSpPr/>
          <p:nvPr/>
        </p:nvSpPr>
        <p:spPr>
          <a:xfrm rot="16200000">
            <a:off x="2374107" y="3756819"/>
            <a:ext cx="458787" cy="3349625"/>
          </a:xfrm>
          <a:prstGeom prst="leftBracke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4" name="Left Bracket 63"/>
          <p:cNvSpPr/>
          <p:nvPr/>
        </p:nvSpPr>
        <p:spPr>
          <a:xfrm rot="16200000">
            <a:off x="5907882" y="3756819"/>
            <a:ext cx="458787" cy="3349625"/>
          </a:xfrm>
          <a:prstGeom prst="leftBracke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155700" y="5430838"/>
            <a:ext cx="2754313" cy="590550"/>
          </a:xfrm>
          <a:prstGeom prst="rect">
            <a:avLst/>
          </a:prstGeom>
          <a:solidFill>
            <a:srgbClr val="5BCB3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latin typeface="Twinkl" pitchFamily="2" charset="0"/>
              </a:rPr>
              <a:t>Machine 1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760913" y="5430838"/>
            <a:ext cx="2752725" cy="59055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latin typeface="Twinkl" pitchFamily="2" charset="0"/>
              </a:rPr>
              <a:t>Machine 2</a:t>
            </a:r>
          </a:p>
        </p:txBody>
      </p:sp>
      <p:sp>
        <p:nvSpPr>
          <p:cNvPr id="13330" name="Rectangle 21"/>
          <p:cNvSpPr>
            <a:spLocks noChangeArrowheads="1"/>
          </p:cNvSpPr>
          <p:nvPr/>
        </p:nvSpPr>
        <p:spPr bwMode="auto">
          <a:xfrm>
            <a:off x="1403350" y="485775"/>
            <a:ext cx="654526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Twinkl" pitchFamily="2" charset="0"/>
              </a:rPr>
              <a:t>The output of machine 1 is input to machine 2.</a:t>
            </a:r>
            <a:endParaRPr lang="en-US" altLang="en-US" sz="2400">
              <a:solidFill>
                <a:schemeClr val="bg1"/>
              </a:solidFill>
              <a:latin typeface="Twink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988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1"/>
          <p:cNvGrpSpPr>
            <a:grpSpLocks/>
          </p:cNvGrpSpPr>
          <p:nvPr/>
        </p:nvGrpSpPr>
        <p:grpSpPr bwMode="auto">
          <a:xfrm>
            <a:off x="468313" y="1565275"/>
            <a:ext cx="1566862" cy="795338"/>
            <a:chOff x="1164002" y="1978317"/>
            <a:chExt cx="1567948" cy="795844"/>
          </a:xfrm>
        </p:grpSpPr>
        <p:sp>
          <p:nvSpPr>
            <p:cNvPr id="17" name="Pentagon 16"/>
            <p:cNvSpPr/>
            <p:nvPr/>
          </p:nvSpPr>
          <p:spPr>
            <a:xfrm>
              <a:off x="1164002" y="1978317"/>
              <a:ext cx="1567948" cy="776782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4380" name="TextBox 17"/>
            <p:cNvSpPr txBox="1">
              <a:spLocks noChangeArrowheads="1"/>
            </p:cNvSpPr>
            <p:nvPr/>
          </p:nvSpPr>
          <p:spPr bwMode="auto">
            <a:xfrm>
              <a:off x="1597424" y="2004471"/>
              <a:ext cx="478347" cy="769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4400" b="1">
                  <a:solidFill>
                    <a:schemeClr val="bg1"/>
                  </a:solidFill>
                  <a:latin typeface="Twinkl" pitchFamily="2" charset="0"/>
                </a:rPr>
                <a:t>3</a:t>
              </a:r>
            </a:p>
          </p:txBody>
        </p:sp>
      </p:grpSp>
      <p:grpSp>
        <p:nvGrpSpPr>
          <p:cNvPr id="37" name="4"/>
          <p:cNvGrpSpPr>
            <a:grpSpLocks/>
          </p:cNvGrpSpPr>
          <p:nvPr/>
        </p:nvGrpSpPr>
        <p:grpSpPr bwMode="auto">
          <a:xfrm>
            <a:off x="7137400" y="1592263"/>
            <a:ext cx="1568450" cy="795337"/>
            <a:chOff x="1164002" y="1978317"/>
            <a:chExt cx="1567948" cy="795845"/>
          </a:xfrm>
        </p:grpSpPr>
        <p:sp>
          <p:nvSpPr>
            <p:cNvPr id="38" name="Pentagon 37"/>
            <p:cNvSpPr/>
            <p:nvPr/>
          </p:nvSpPr>
          <p:spPr>
            <a:xfrm>
              <a:off x="1164002" y="1978317"/>
              <a:ext cx="1567948" cy="776783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4378" name="TextBox 38"/>
            <p:cNvSpPr txBox="1">
              <a:spLocks noChangeArrowheads="1"/>
            </p:cNvSpPr>
            <p:nvPr/>
          </p:nvSpPr>
          <p:spPr bwMode="auto">
            <a:xfrm>
              <a:off x="1614019" y="2004471"/>
              <a:ext cx="484273" cy="769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4400" b="1">
                  <a:latin typeface="Twinkl" pitchFamily="2" charset="0"/>
                </a:rPr>
                <a:t>2</a:t>
              </a:r>
            </a:p>
          </p:txBody>
        </p:sp>
      </p:grpSp>
      <p:grpSp>
        <p:nvGrpSpPr>
          <p:cNvPr id="40" name="2"/>
          <p:cNvGrpSpPr>
            <a:grpSpLocks/>
          </p:cNvGrpSpPr>
          <p:nvPr/>
        </p:nvGrpSpPr>
        <p:grpSpPr bwMode="auto">
          <a:xfrm>
            <a:off x="468313" y="2933700"/>
            <a:ext cx="1566862" cy="795338"/>
            <a:chOff x="1164002" y="1978317"/>
            <a:chExt cx="1567948" cy="795844"/>
          </a:xfrm>
        </p:grpSpPr>
        <p:sp>
          <p:nvSpPr>
            <p:cNvPr id="41" name="Pentagon 40"/>
            <p:cNvSpPr/>
            <p:nvPr/>
          </p:nvSpPr>
          <p:spPr>
            <a:xfrm>
              <a:off x="1164002" y="1978317"/>
              <a:ext cx="1567948" cy="776782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4376" name="TextBox 41"/>
            <p:cNvSpPr txBox="1">
              <a:spLocks noChangeArrowheads="1"/>
            </p:cNvSpPr>
            <p:nvPr/>
          </p:nvSpPr>
          <p:spPr bwMode="auto">
            <a:xfrm>
              <a:off x="1597424" y="2004471"/>
              <a:ext cx="468723" cy="769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4400" b="1">
                  <a:solidFill>
                    <a:schemeClr val="bg1"/>
                  </a:solidFill>
                  <a:latin typeface="Twinkl" pitchFamily="2" charset="0"/>
                </a:rPr>
                <a:t>7</a:t>
              </a:r>
            </a:p>
          </p:txBody>
        </p:sp>
      </p:grpSp>
      <p:grpSp>
        <p:nvGrpSpPr>
          <p:cNvPr id="43" name="5"/>
          <p:cNvGrpSpPr>
            <a:grpSpLocks/>
          </p:cNvGrpSpPr>
          <p:nvPr/>
        </p:nvGrpSpPr>
        <p:grpSpPr bwMode="auto">
          <a:xfrm>
            <a:off x="7137400" y="2960688"/>
            <a:ext cx="1568450" cy="795337"/>
            <a:chOff x="1164002" y="1978317"/>
            <a:chExt cx="1567948" cy="795845"/>
          </a:xfrm>
        </p:grpSpPr>
        <p:sp>
          <p:nvSpPr>
            <p:cNvPr id="44" name="Pentagon 43"/>
            <p:cNvSpPr/>
            <p:nvPr/>
          </p:nvSpPr>
          <p:spPr>
            <a:xfrm>
              <a:off x="1164002" y="1978317"/>
              <a:ext cx="1567948" cy="776783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4374" name="TextBox 44"/>
            <p:cNvSpPr txBox="1">
              <a:spLocks noChangeArrowheads="1"/>
            </p:cNvSpPr>
            <p:nvPr/>
          </p:nvSpPr>
          <p:spPr bwMode="auto">
            <a:xfrm>
              <a:off x="1396699" y="2004471"/>
              <a:ext cx="777528" cy="769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4400" b="1">
                  <a:latin typeface="Twinkl" pitchFamily="2" charset="0"/>
                </a:rPr>
                <a:t>10</a:t>
              </a:r>
            </a:p>
          </p:txBody>
        </p:sp>
      </p:grpSp>
      <p:grpSp>
        <p:nvGrpSpPr>
          <p:cNvPr id="46" name="3"/>
          <p:cNvGrpSpPr>
            <a:grpSpLocks/>
          </p:cNvGrpSpPr>
          <p:nvPr/>
        </p:nvGrpSpPr>
        <p:grpSpPr bwMode="auto">
          <a:xfrm>
            <a:off x="468313" y="4229100"/>
            <a:ext cx="1566862" cy="814388"/>
            <a:chOff x="1164002" y="1978317"/>
            <a:chExt cx="1567948" cy="813167"/>
          </a:xfrm>
        </p:grpSpPr>
        <p:sp>
          <p:nvSpPr>
            <p:cNvPr id="47" name="Pentagon 46"/>
            <p:cNvSpPr/>
            <p:nvPr/>
          </p:nvSpPr>
          <p:spPr>
            <a:xfrm>
              <a:off x="1164002" y="1978317"/>
              <a:ext cx="1567948" cy="776709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4372" name="TextBox 47"/>
            <p:cNvSpPr txBox="1">
              <a:spLocks noChangeArrowheads="1"/>
            </p:cNvSpPr>
            <p:nvPr/>
          </p:nvSpPr>
          <p:spPr bwMode="auto">
            <a:xfrm>
              <a:off x="1590030" y="2022636"/>
              <a:ext cx="516846" cy="768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4400" b="1">
                  <a:solidFill>
                    <a:schemeClr val="bg1"/>
                  </a:solidFill>
                  <a:latin typeface="Twinkl" pitchFamily="2" charset="0"/>
                </a:rPr>
                <a:t>8</a:t>
              </a:r>
            </a:p>
          </p:txBody>
        </p:sp>
      </p:grpSp>
      <p:grpSp>
        <p:nvGrpSpPr>
          <p:cNvPr id="49" name="6"/>
          <p:cNvGrpSpPr>
            <a:grpSpLocks/>
          </p:cNvGrpSpPr>
          <p:nvPr/>
        </p:nvGrpSpPr>
        <p:grpSpPr bwMode="auto">
          <a:xfrm>
            <a:off x="7137400" y="4256088"/>
            <a:ext cx="1568450" cy="812800"/>
            <a:chOff x="1164002" y="1978317"/>
            <a:chExt cx="1567948" cy="811178"/>
          </a:xfrm>
        </p:grpSpPr>
        <p:sp>
          <p:nvSpPr>
            <p:cNvPr id="50" name="Pentagon 49"/>
            <p:cNvSpPr/>
            <p:nvPr/>
          </p:nvSpPr>
          <p:spPr>
            <a:xfrm>
              <a:off x="1164002" y="1978317"/>
              <a:ext cx="1567948" cy="776323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4370" name="TextBox 50"/>
            <p:cNvSpPr txBox="1">
              <a:spLocks noChangeArrowheads="1"/>
            </p:cNvSpPr>
            <p:nvPr/>
          </p:nvSpPr>
          <p:spPr bwMode="auto">
            <a:xfrm>
              <a:off x="1396699" y="2020843"/>
              <a:ext cx="716634" cy="768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4400" b="1">
                  <a:latin typeface="Twinkl" pitchFamily="2" charset="0"/>
                </a:rPr>
                <a:t>12</a:t>
              </a:r>
            </a:p>
          </p:txBody>
        </p:sp>
      </p:grpSp>
      <p:pic>
        <p:nvPicPr>
          <p:cNvPr id="14344" name="Picture 2"/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623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5" name="Group 1"/>
          <p:cNvGrpSpPr>
            <a:grpSpLocks/>
          </p:cNvGrpSpPr>
          <p:nvPr/>
        </p:nvGrpSpPr>
        <p:grpSpPr bwMode="auto">
          <a:xfrm>
            <a:off x="2147888" y="2003425"/>
            <a:ext cx="1408112" cy="2419350"/>
            <a:chOff x="1996951" y="667317"/>
            <a:chExt cx="1924050" cy="3306762"/>
          </a:xfrm>
        </p:grpSpPr>
        <p:pic>
          <p:nvPicPr>
            <p:cNvPr id="14365" name="Robot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6951" y="667317"/>
              <a:ext cx="1924050" cy="33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66" name="Group 11"/>
            <p:cNvGrpSpPr>
              <a:grpSpLocks/>
            </p:cNvGrpSpPr>
            <p:nvPr/>
          </p:nvGrpSpPr>
          <p:grpSpPr bwMode="auto">
            <a:xfrm>
              <a:off x="2448667" y="2089910"/>
              <a:ext cx="1051655" cy="1051655"/>
              <a:chOff x="4150487" y="4034126"/>
              <a:chExt cx="1051655" cy="1051655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4149958" y="4034916"/>
                <a:ext cx="1052044" cy="1050179"/>
              </a:xfrm>
              <a:prstGeom prst="ellipse">
                <a:avLst/>
              </a:prstGeom>
              <a:solidFill>
                <a:srgbClr val="FEDC4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4368" name="TextBox 10"/>
              <p:cNvSpPr txBox="1">
                <a:spLocks noChangeArrowheads="1"/>
              </p:cNvSpPr>
              <p:nvPr/>
            </p:nvSpPr>
            <p:spPr bwMode="auto">
              <a:xfrm>
                <a:off x="4194824" y="4121098"/>
                <a:ext cx="944362" cy="883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3600" b="1">
                    <a:solidFill>
                      <a:srgbClr val="FF0000"/>
                    </a:solidFill>
                    <a:latin typeface="Twinkl" pitchFamily="2" charset="0"/>
                  </a:rPr>
                  <a:t>x2</a:t>
                </a:r>
              </a:p>
            </p:txBody>
          </p:sp>
        </p:grpSp>
      </p:grpSp>
      <p:grpSp>
        <p:nvGrpSpPr>
          <p:cNvPr id="14346" name="Group 34"/>
          <p:cNvGrpSpPr>
            <a:grpSpLocks/>
          </p:cNvGrpSpPr>
          <p:nvPr/>
        </p:nvGrpSpPr>
        <p:grpSpPr bwMode="auto">
          <a:xfrm>
            <a:off x="5464175" y="2003425"/>
            <a:ext cx="1409700" cy="2419350"/>
            <a:chOff x="2007134" y="692696"/>
            <a:chExt cx="1924050" cy="3306762"/>
          </a:xfrm>
        </p:grpSpPr>
        <p:pic>
          <p:nvPicPr>
            <p:cNvPr id="14361" name="Robot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7134" y="692696"/>
              <a:ext cx="1924050" cy="33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62" name="Group 51"/>
            <p:cNvGrpSpPr>
              <a:grpSpLocks/>
            </p:cNvGrpSpPr>
            <p:nvPr/>
          </p:nvGrpSpPr>
          <p:grpSpPr bwMode="auto">
            <a:xfrm>
              <a:off x="2448667" y="2089910"/>
              <a:ext cx="1051655" cy="1051655"/>
              <a:chOff x="4150487" y="4034126"/>
              <a:chExt cx="1051655" cy="1051655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4150966" y="4034257"/>
                <a:ext cx="1050861" cy="1052349"/>
              </a:xfrm>
              <a:prstGeom prst="ellipse">
                <a:avLst/>
              </a:prstGeom>
              <a:solidFill>
                <a:srgbClr val="5BCB38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9966FF"/>
                  </a:solidFill>
                </a:endParaRPr>
              </a:p>
            </p:txBody>
          </p:sp>
          <p:sp>
            <p:nvSpPr>
              <p:cNvPr id="14364" name="TextBox 53"/>
              <p:cNvSpPr txBox="1">
                <a:spLocks noChangeArrowheads="1"/>
              </p:cNvSpPr>
              <p:nvPr/>
            </p:nvSpPr>
            <p:spPr bwMode="auto">
              <a:xfrm>
                <a:off x="4233568" y="4146477"/>
                <a:ext cx="872089" cy="883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3600" b="1">
                    <a:solidFill>
                      <a:schemeClr val="bg1"/>
                    </a:solidFill>
                    <a:latin typeface="Twinkl" pitchFamily="2" charset="0"/>
                  </a:rPr>
                  <a:t>-4</a:t>
                </a:r>
              </a:p>
            </p:txBody>
          </p:sp>
        </p:grpSp>
      </p:grpSp>
      <p:grpSp>
        <p:nvGrpSpPr>
          <p:cNvPr id="55" name="4"/>
          <p:cNvGrpSpPr>
            <a:grpSpLocks/>
          </p:cNvGrpSpPr>
          <p:nvPr/>
        </p:nvGrpSpPr>
        <p:grpSpPr bwMode="auto">
          <a:xfrm>
            <a:off x="3771900" y="1617663"/>
            <a:ext cx="1568450" cy="796925"/>
            <a:chOff x="1164002" y="1978317"/>
            <a:chExt cx="1567948" cy="795595"/>
          </a:xfrm>
        </p:grpSpPr>
        <p:sp>
          <p:nvSpPr>
            <p:cNvPr id="56" name="Pentagon 55"/>
            <p:cNvSpPr/>
            <p:nvPr/>
          </p:nvSpPr>
          <p:spPr>
            <a:xfrm>
              <a:off x="1164002" y="1978317"/>
              <a:ext cx="1567948" cy="776577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4360" name="TextBox 56"/>
            <p:cNvSpPr txBox="1">
              <a:spLocks noChangeArrowheads="1"/>
            </p:cNvSpPr>
            <p:nvPr/>
          </p:nvSpPr>
          <p:spPr bwMode="auto">
            <a:xfrm>
              <a:off x="1614019" y="2004471"/>
              <a:ext cx="51007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4400" b="1">
                  <a:solidFill>
                    <a:schemeClr val="bg1"/>
                  </a:solidFill>
                  <a:latin typeface="Twinkl" pitchFamily="2" charset="0"/>
                </a:rPr>
                <a:t>6</a:t>
              </a:r>
            </a:p>
          </p:txBody>
        </p:sp>
      </p:grpSp>
      <p:grpSp>
        <p:nvGrpSpPr>
          <p:cNvPr id="58" name="5"/>
          <p:cNvGrpSpPr>
            <a:grpSpLocks/>
          </p:cNvGrpSpPr>
          <p:nvPr/>
        </p:nvGrpSpPr>
        <p:grpSpPr bwMode="auto">
          <a:xfrm>
            <a:off x="3771900" y="2986088"/>
            <a:ext cx="1568450" cy="795337"/>
            <a:chOff x="1164002" y="1978317"/>
            <a:chExt cx="1567948" cy="795845"/>
          </a:xfrm>
        </p:grpSpPr>
        <p:sp>
          <p:nvSpPr>
            <p:cNvPr id="59" name="Pentagon 58"/>
            <p:cNvSpPr/>
            <p:nvPr/>
          </p:nvSpPr>
          <p:spPr>
            <a:xfrm>
              <a:off x="1164002" y="1978317"/>
              <a:ext cx="1567948" cy="776783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4358" name="TextBox 59"/>
            <p:cNvSpPr txBox="1">
              <a:spLocks noChangeArrowheads="1"/>
            </p:cNvSpPr>
            <p:nvPr/>
          </p:nvSpPr>
          <p:spPr bwMode="auto">
            <a:xfrm>
              <a:off x="1396699" y="2004471"/>
              <a:ext cx="747081" cy="769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4400" b="1">
                  <a:solidFill>
                    <a:schemeClr val="bg1"/>
                  </a:solidFill>
                  <a:latin typeface="Twinkl" pitchFamily="2" charset="0"/>
                </a:rPr>
                <a:t>14</a:t>
              </a:r>
            </a:p>
          </p:txBody>
        </p:sp>
      </p:grpSp>
      <p:grpSp>
        <p:nvGrpSpPr>
          <p:cNvPr id="61" name="6"/>
          <p:cNvGrpSpPr>
            <a:grpSpLocks/>
          </p:cNvGrpSpPr>
          <p:nvPr/>
        </p:nvGrpSpPr>
        <p:grpSpPr bwMode="auto">
          <a:xfrm>
            <a:off x="3771900" y="4283075"/>
            <a:ext cx="1568450" cy="820738"/>
            <a:chOff x="1164002" y="1978317"/>
            <a:chExt cx="1567948" cy="821738"/>
          </a:xfrm>
        </p:grpSpPr>
        <p:sp>
          <p:nvSpPr>
            <p:cNvPr id="62" name="Pentagon 61"/>
            <p:cNvSpPr/>
            <p:nvPr/>
          </p:nvSpPr>
          <p:spPr>
            <a:xfrm>
              <a:off x="1164002" y="1978317"/>
              <a:ext cx="1567948" cy="777234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4356" name="TextBox 62"/>
            <p:cNvSpPr txBox="1">
              <a:spLocks noChangeArrowheads="1"/>
            </p:cNvSpPr>
            <p:nvPr/>
          </p:nvSpPr>
          <p:spPr bwMode="auto">
            <a:xfrm>
              <a:off x="1468541" y="2030130"/>
              <a:ext cx="731055" cy="76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4400" b="1">
                  <a:solidFill>
                    <a:schemeClr val="bg1"/>
                  </a:solidFill>
                  <a:latin typeface="Twinkl" pitchFamily="2" charset="0"/>
                </a:rPr>
                <a:t>16</a:t>
              </a:r>
            </a:p>
          </p:txBody>
        </p:sp>
      </p:grpSp>
      <p:sp>
        <p:nvSpPr>
          <p:cNvPr id="20" name="Left Bracket 19"/>
          <p:cNvSpPr/>
          <p:nvPr/>
        </p:nvSpPr>
        <p:spPr>
          <a:xfrm rot="16200000">
            <a:off x="2374107" y="3756819"/>
            <a:ext cx="458787" cy="3349625"/>
          </a:xfrm>
          <a:prstGeom prst="leftBracke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4" name="Left Bracket 63"/>
          <p:cNvSpPr/>
          <p:nvPr/>
        </p:nvSpPr>
        <p:spPr>
          <a:xfrm rot="16200000">
            <a:off x="5907882" y="3756819"/>
            <a:ext cx="458787" cy="3349625"/>
          </a:xfrm>
          <a:prstGeom prst="leftBracke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155700" y="5430838"/>
            <a:ext cx="2754313" cy="590550"/>
          </a:xfrm>
          <a:prstGeom prst="rect">
            <a:avLst/>
          </a:prstGeom>
          <a:solidFill>
            <a:srgbClr val="5BCB3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latin typeface="Twinkl" pitchFamily="2" charset="0"/>
              </a:rPr>
              <a:t>Machine 1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760913" y="5430838"/>
            <a:ext cx="2752725" cy="59055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latin typeface="Twinkl" pitchFamily="2" charset="0"/>
              </a:rPr>
              <a:t>Machine 2</a:t>
            </a:r>
          </a:p>
        </p:txBody>
      </p:sp>
      <p:sp>
        <p:nvSpPr>
          <p:cNvPr id="14354" name="Rectangle 21"/>
          <p:cNvSpPr>
            <a:spLocks noChangeArrowheads="1"/>
          </p:cNvSpPr>
          <p:nvPr/>
        </p:nvSpPr>
        <p:spPr bwMode="auto">
          <a:xfrm>
            <a:off x="1403350" y="485775"/>
            <a:ext cx="65452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Twinkl" pitchFamily="2" charset="0"/>
              </a:rPr>
              <a:t>The output of machine 1 is input to machine 2.</a:t>
            </a:r>
            <a:endParaRPr lang="en-US" altLang="en-US" sz="2400">
              <a:solidFill>
                <a:schemeClr val="bg1"/>
              </a:solidFill>
              <a:latin typeface="Twink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988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825" y="161925"/>
            <a:ext cx="8904288" cy="2103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363" name="TextBox 18"/>
          <p:cNvSpPr txBox="1">
            <a:spLocks noChangeArrowheads="1"/>
          </p:cNvSpPr>
          <p:nvPr/>
        </p:nvSpPr>
        <p:spPr bwMode="auto">
          <a:xfrm>
            <a:off x="179388" y="204788"/>
            <a:ext cx="463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  <a:latin typeface="Twinkl" pitchFamily="2" charset="0"/>
              </a:rPr>
              <a:t>A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123825" y="2397125"/>
            <a:ext cx="8904288" cy="2105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2" name="Rectangle 171"/>
          <p:cNvSpPr/>
          <p:nvPr/>
        </p:nvSpPr>
        <p:spPr>
          <a:xfrm>
            <a:off x="123825" y="4627563"/>
            <a:ext cx="8904288" cy="2105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15366" name="Group 5"/>
          <p:cNvGrpSpPr>
            <a:grpSpLocks/>
          </p:cNvGrpSpPr>
          <p:nvPr/>
        </p:nvGrpSpPr>
        <p:grpSpPr bwMode="auto">
          <a:xfrm>
            <a:off x="2627313" y="633413"/>
            <a:ext cx="1304925" cy="1190625"/>
            <a:chOff x="3593607" y="1781381"/>
            <a:chExt cx="1020438" cy="931186"/>
          </a:xfrm>
        </p:grpSpPr>
        <p:sp>
          <p:nvSpPr>
            <p:cNvPr id="4" name="Cube 3"/>
            <p:cNvSpPr/>
            <p:nvPr/>
          </p:nvSpPr>
          <p:spPr>
            <a:xfrm>
              <a:off x="3593607" y="1781381"/>
              <a:ext cx="1020438" cy="931186"/>
            </a:xfrm>
            <a:prstGeom prst="cub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466" name="TextBox 4"/>
            <p:cNvSpPr txBox="1">
              <a:spLocks noChangeArrowheads="1"/>
            </p:cNvSpPr>
            <p:nvPr/>
          </p:nvSpPr>
          <p:spPr bwMode="auto">
            <a:xfrm>
              <a:off x="3703103" y="2100113"/>
              <a:ext cx="555571" cy="505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3600" b="1">
                  <a:latin typeface="Twinkl" pitchFamily="2" charset="0"/>
                </a:rPr>
                <a:t>x4</a:t>
              </a:r>
            </a:p>
          </p:txBody>
        </p:sp>
      </p:grpSp>
      <p:grpSp>
        <p:nvGrpSpPr>
          <p:cNvPr id="15367" name="1"/>
          <p:cNvGrpSpPr>
            <a:grpSpLocks/>
          </p:cNvGrpSpPr>
          <p:nvPr/>
        </p:nvGrpSpPr>
        <p:grpSpPr bwMode="auto">
          <a:xfrm>
            <a:off x="1519238" y="474663"/>
            <a:ext cx="871537" cy="541337"/>
            <a:chOff x="1164002" y="2194341"/>
            <a:chExt cx="818198" cy="621947"/>
          </a:xfrm>
        </p:grpSpPr>
        <p:sp>
          <p:nvSpPr>
            <p:cNvPr id="17" name="Pentagon 16"/>
            <p:cNvSpPr/>
            <p:nvPr/>
          </p:nvSpPr>
          <p:spPr>
            <a:xfrm>
              <a:off x="1164002" y="2194341"/>
              <a:ext cx="818198" cy="561759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5464" name="TextBox 17"/>
            <p:cNvSpPr txBox="1">
              <a:spLocks noChangeArrowheads="1"/>
            </p:cNvSpPr>
            <p:nvPr/>
          </p:nvSpPr>
          <p:spPr bwMode="auto">
            <a:xfrm>
              <a:off x="1340606" y="2215551"/>
              <a:ext cx="349437" cy="60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3</a:t>
              </a:r>
            </a:p>
          </p:txBody>
        </p:sp>
      </p:grpSp>
      <p:grpSp>
        <p:nvGrpSpPr>
          <p:cNvPr id="15368" name="1"/>
          <p:cNvGrpSpPr>
            <a:grpSpLocks/>
          </p:cNvGrpSpPr>
          <p:nvPr/>
        </p:nvGrpSpPr>
        <p:grpSpPr bwMode="auto">
          <a:xfrm>
            <a:off x="1520825" y="1031875"/>
            <a:ext cx="871538" cy="542925"/>
            <a:chOff x="1164002" y="2194341"/>
            <a:chExt cx="818198" cy="621538"/>
          </a:xfrm>
        </p:grpSpPr>
        <p:sp>
          <p:nvSpPr>
            <p:cNvPr id="35" name="Pentagon 34"/>
            <p:cNvSpPr/>
            <p:nvPr/>
          </p:nvSpPr>
          <p:spPr>
            <a:xfrm>
              <a:off x="1164002" y="2194341"/>
              <a:ext cx="818198" cy="559748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5462" name="TextBox 35"/>
            <p:cNvSpPr txBox="1">
              <a:spLocks noChangeArrowheads="1"/>
            </p:cNvSpPr>
            <p:nvPr/>
          </p:nvSpPr>
          <p:spPr bwMode="auto">
            <a:xfrm>
              <a:off x="1331566" y="2215551"/>
              <a:ext cx="367516" cy="6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6</a:t>
              </a:r>
            </a:p>
          </p:txBody>
        </p:sp>
      </p:grpSp>
      <p:grpSp>
        <p:nvGrpSpPr>
          <p:cNvPr id="15369" name="1"/>
          <p:cNvGrpSpPr>
            <a:grpSpLocks/>
          </p:cNvGrpSpPr>
          <p:nvPr/>
        </p:nvGrpSpPr>
        <p:grpSpPr bwMode="auto">
          <a:xfrm>
            <a:off x="1520825" y="1589088"/>
            <a:ext cx="871538" cy="973137"/>
            <a:chOff x="1164002" y="2194341"/>
            <a:chExt cx="818198" cy="1117100"/>
          </a:xfrm>
        </p:grpSpPr>
        <p:sp>
          <p:nvSpPr>
            <p:cNvPr id="53" name="Pentagon 52"/>
            <p:cNvSpPr/>
            <p:nvPr/>
          </p:nvSpPr>
          <p:spPr>
            <a:xfrm>
              <a:off x="1164002" y="2194341"/>
              <a:ext cx="818198" cy="559461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5460" name="TextBox 53"/>
            <p:cNvSpPr txBox="1">
              <a:spLocks noChangeArrowheads="1"/>
            </p:cNvSpPr>
            <p:nvPr/>
          </p:nvSpPr>
          <p:spPr bwMode="auto">
            <a:xfrm>
              <a:off x="1269876" y="2215551"/>
              <a:ext cx="490896" cy="1095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12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GB" altLang="en-US" sz="2800" b="1">
                <a:solidFill>
                  <a:schemeClr val="bg1"/>
                </a:solidFill>
                <a:latin typeface="Twinkl" pitchFamily="2" charset="0"/>
              </a:endParaRPr>
            </a:p>
          </p:txBody>
        </p:sp>
      </p:grpSp>
      <p:grpSp>
        <p:nvGrpSpPr>
          <p:cNvPr id="55" name="1"/>
          <p:cNvGrpSpPr>
            <a:grpSpLocks/>
          </p:cNvGrpSpPr>
          <p:nvPr/>
        </p:nvGrpSpPr>
        <p:grpSpPr bwMode="auto">
          <a:xfrm>
            <a:off x="4268788" y="422275"/>
            <a:ext cx="871537" cy="541338"/>
            <a:chOff x="1164002" y="2194341"/>
            <a:chExt cx="818198" cy="621946"/>
          </a:xfrm>
        </p:grpSpPr>
        <p:sp>
          <p:nvSpPr>
            <p:cNvPr id="56" name="Pentagon 55"/>
            <p:cNvSpPr/>
            <p:nvPr/>
          </p:nvSpPr>
          <p:spPr>
            <a:xfrm>
              <a:off x="1164002" y="2194341"/>
              <a:ext cx="818198" cy="561757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5458" name="TextBox 56"/>
            <p:cNvSpPr txBox="1">
              <a:spLocks noChangeArrowheads="1"/>
            </p:cNvSpPr>
            <p:nvPr/>
          </p:nvSpPr>
          <p:spPr bwMode="auto">
            <a:xfrm>
              <a:off x="1269875" y="2215551"/>
              <a:ext cx="490897" cy="600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12</a:t>
              </a:r>
            </a:p>
          </p:txBody>
        </p:sp>
      </p:grpSp>
      <p:grpSp>
        <p:nvGrpSpPr>
          <p:cNvPr id="58" name="1"/>
          <p:cNvGrpSpPr>
            <a:grpSpLocks/>
          </p:cNvGrpSpPr>
          <p:nvPr/>
        </p:nvGrpSpPr>
        <p:grpSpPr bwMode="auto">
          <a:xfrm>
            <a:off x="4271963" y="987425"/>
            <a:ext cx="871537" cy="541338"/>
            <a:chOff x="1164002" y="2194341"/>
            <a:chExt cx="818198" cy="621538"/>
          </a:xfrm>
        </p:grpSpPr>
        <p:sp>
          <p:nvSpPr>
            <p:cNvPr id="59" name="Pentagon 58"/>
            <p:cNvSpPr/>
            <p:nvPr/>
          </p:nvSpPr>
          <p:spPr>
            <a:xfrm>
              <a:off x="1164002" y="2194341"/>
              <a:ext cx="818198" cy="561389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5456" name="TextBox 59"/>
            <p:cNvSpPr txBox="1">
              <a:spLocks noChangeArrowheads="1"/>
            </p:cNvSpPr>
            <p:nvPr/>
          </p:nvSpPr>
          <p:spPr bwMode="auto">
            <a:xfrm>
              <a:off x="1234495" y="2215551"/>
              <a:ext cx="561659" cy="6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24</a:t>
              </a:r>
            </a:p>
          </p:txBody>
        </p:sp>
      </p:grpSp>
      <p:grpSp>
        <p:nvGrpSpPr>
          <p:cNvPr id="61" name="1"/>
          <p:cNvGrpSpPr>
            <a:grpSpLocks/>
          </p:cNvGrpSpPr>
          <p:nvPr/>
        </p:nvGrpSpPr>
        <p:grpSpPr bwMode="auto">
          <a:xfrm>
            <a:off x="4268788" y="1541463"/>
            <a:ext cx="871537" cy="965200"/>
            <a:chOff x="1164002" y="2194341"/>
            <a:chExt cx="818198" cy="1106713"/>
          </a:xfrm>
        </p:grpSpPr>
        <p:sp>
          <p:nvSpPr>
            <p:cNvPr id="62" name="Pentagon 61"/>
            <p:cNvSpPr/>
            <p:nvPr/>
          </p:nvSpPr>
          <p:spPr>
            <a:xfrm>
              <a:off x="1164002" y="2194341"/>
              <a:ext cx="818198" cy="560638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5454" name="TextBox 62"/>
            <p:cNvSpPr txBox="1">
              <a:spLocks noChangeArrowheads="1"/>
            </p:cNvSpPr>
            <p:nvPr/>
          </p:nvSpPr>
          <p:spPr bwMode="auto">
            <a:xfrm>
              <a:off x="1217540" y="2207606"/>
              <a:ext cx="567648" cy="1093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48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GB" altLang="en-US" sz="2800" b="1">
                <a:solidFill>
                  <a:schemeClr val="bg1"/>
                </a:solidFill>
                <a:latin typeface="Twinkl" pitchFamily="2" charset="0"/>
              </a:endParaRPr>
            </a:p>
          </p:txBody>
        </p:sp>
      </p:grpSp>
      <p:grpSp>
        <p:nvGrpSpPr>
          <p:cNvPr id="15373" name="Group 196"/>
          <p:cNvGrpSpPr>
            <a:grpSpLocks/>
          </p:cNvGrpSpPr>
          <p:nvPr/>
        </p:nvGrpSpPr>
        <p:grpSpPr bwMode="auto">
          <a:xfrm>
            <a:off x="5487988" y="633413"/>
            <a:ext cx="1304925" cy="1190625"/>
            <a:chOff x="3593607" y="1781381"/>
            <a:chExt cx="1020438" cy="931186"/>
          </a:xfrm>
        </p:grpSpPr>
        <p:sp>
          <p:nvSpPr>
            <p:cNvPr id="198" name="Cube 197"/>
            <p:cNvSpPr/>
            <p:nvPr/>
          </p:nvSpPr>
          <p:spPr>
            <a:xfrm>
              <a:off x="3593607" y="1781381"/>
              <a:ext cx="1020438" cy="931186"/>
            </a:xfrm>
            <a:prstGeom prst="cub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452" name="TextBox 198"/>
            <p:cNvSpPr txBox="1">
              <a:spLocks noChangeArrowheads="1"/>
            </p:cNvSpPr>
            <p:nvPr/>
          </p:nvSpPr>
          <p:spPr bwMode="auto">
            <a:xfrm>
              <a:off x="3703103" y="2100113"/>
              <a:ext cx="539270" cy="505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3600" b="1">
                  <a:latin typeface="Twinkl" pitchFamily="2" charset="0"/>
                </a:rPr>
                <a:t>+7</a:t>
              </a:r>
            </a:p>
          </p:txBody>
        </p:sp>
      </p:grpSp>
      <p:grpSp>
        <p:nvGrpSpPr>
          <p:cNvPr id="200" name="1"/>
          <p:cNvGrpSpPr>
            <a:grpSpLocks/>
          </p:cNvGrpSpPr>
          <p:nvPr/>
        </p:nvGrpSpPr>
        <p:grpSpPr bwMode="auto">
          <a:xfrm>
            <a:off x="7164388" y="404813"/>
            <a:ext cx="871537" cy="541337"/>
            <a:chOff x="1164002" y="2194341"/>
            <a:chExt cx="818198" cy="621947"/>
          </a:xfrm>
        </p:grpSpPr>
        <p:sp>
          <p:nvSpPr>
            <p:cNvPr id="201" name="Pentagon 200"/>
            <p:cNvSpPr/>
            <p:nvPr/>
          </p:nvSpPr>
          <p:spPr>
            <a:xfrm>
              <a:off x="1164002" y="2194341"/>
              <a:ext cx="818198" cy="561759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5450" name="TextBox 201"/>
            <p:cNvSpPr txBox="1">
              <a:spLocks noChangeArrowheads="1"/>
            </p:cNvSpPr>
            <p:nvPr/>
          </p:nvSpPr>
          <p:spPr bwMode="auto">
            <a:xfrm>
              <a:off x="1265360" y="2215551"/>
              <a:ext cx="499927" cy="60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latin typeface="Twinkl" pitchFamily="2" charset="0"/>
                </a:rPr>
                <a:t>19</a:t>
              </a:r>
            </a:p>
          </p:txBody>
        </p:sp>
      </p:grpSp>
      <p:grpSp>
        <p:nvGrpSpPr>
          <p:cNvPr id="203" name="1"/>
          <p:cNvGrpSpPr>
            <a:grpSpLocks/>
          </p:cNvGrpSpPr>
          <p:nvPr/>
        </p:nvGrpSpPr>
        <p:grpSpPr bwMode="auto">
          <a:xfrm>
            <a:off x="7167563" y="971550"/>
            <a:ext cx="871537" cy="541338"/>
            <a:chOff x="1164002" y="2194341"/>
            <a:chExt cx="818198" cy="621946"/>
          </a:xfrm>
        </p:grpSpPr>
        <p:sp>
          <p:nvSpPr>
            <p:cNvPr id="204" name="Pentagon 203"/>
            <p:cNvSpPr/>
            <p:nvPr/>
          </p:nvSpPr>
          <p:spPr>
            <a:xfrm>
              <a:off x="1164002" y="2194341"/>
              <a:ext cx="818198" cy="561757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5448" name="TextBox 204"/>
            <p:cNvSpPr txBox="1">
              <a:spLocks noChangeArrowheads="1"/>
            </p:cNvSpPr>
            <p:nvPr/>
          </p:nvSpPr>
          <p:spPr bwMode="auto">
            <a:xfrm>
              <a:off x="1271380" y="2215551"/>
              <a:ext cx="487888" cy="600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latin typeface="Twinkl" pitchFamily="2" charset="0"/>
                </a:rPr>
                <a:t>31</a:t>
              </a:r>
            </a:p>
          </p:txBody>
        </p:sp>
      </p:grpSp>
      <p:grpSp>
        <p:nvGrpSpPr>
          <p:cNvPr id="206" name="1"/>
          <p:cNvGrpSpPr>
            <a:grpSpLocks/>
          </p:cNvGrpSpPr>
          <p:nvPr/>
        </p:nvGrpSpPr>
        <p:grpSpPr bwMode="auto">
          <a:xfrm>
            <a:off x="7164388" y="1525588"/>
            <a:ext cx="871537" cy="965200"/>
            <a:chOff x="1164002" y="2194341"/>
            <a:chExt cx="818198" cy="1108511"/>
          </a:xfrm>
        </p:grpSpPr>
        <p:sp>
          <p:nvSpPr>
            <p:cNvPr id="207" name="Pentagon 206"/>
            <p:cNvSpPr/>
            <p:nvPr/>
          </p:nvSpPr>
          <p:spPr>
            <a:xfrm>
              <a:off x="1164002" y="2194341"/>
              <a:ext cx="818198" cy="561548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5446" name="TextBox 207"/>
            <p:cNvSpPr txBox="1">
              <a:spLocks noChangeArrowheads="1"/>
            </p:cNvSpPr>
            <p:nvPr/>
          </p:nvSpPr>
          <p:spPr bwMode="auto">
            <a:xfrm>
              <a:off x="1234093" y="2207606"/>
              <a:ext cx="534540" cy="1095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latin typeface="Twinkl" pitchFamily="2" charset="0"/>
                </a:rPr>
                <a:t>55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GB" altLang="en-US" sz="2800" b="1">
                <a:latin typeface="Twinkl" pitchFamily="2" charset="0"/>
              </a:endParaRPr>
            </a:p>
          </p:txBody>
        </p:sp>
      </p:grpSp>
      <p:sp>
        <p:nvSpPr>
          <p:cNvPr id="15377" name="TextBox 208"/>
          <p:cNvSpPr txBox="1">
            <a:spLocks noChangeArrowheads="1"/>
          </p:cNvSpPr>
          <p:nvPr/>
        </p:nvSpPr>
        <p:spPr bwMode="auto">
          <a:xfrm>
            <a:off x="179388" y="2490788"/>
            <a:ext cx="4365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  <a:latin typeface="Twinkl" pitchFamily="2" charset="0"/>
              </a:rPr>
              <a:t>B</a:t>
            </a:r>
          </a:p>
        </p:txBody>
      </p:sp>
      <p:sp>
        <p:nvSpPr>
          <p:cNvPr id="15378" name="TextBox 209"/>
          <p:cNvSpPr txBox="1">
            <a:spLocks noChangeArrowheads="1"/>
          </p:cNvSpPr>
          <p:nvPr/>
        </p:nvSpPr>
        <p:spPr bwMode="auto">
          <a:xfrm>
            <a:off x="179388" y="4724400"/>
            <a:ext cx="438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  <a:latin typeface="Twinkl" pitchFamily="2" charset="0"/>
              </a:rPr>
              <a:t>C</a:t>
            </a:r>
          </a:p>
        </p:txBody>
      </p:sp>
      <p:grpSp>
        <p:nvGrpSpPr>
          <p:cNvPr id="15379" name="Group 211"/>
          <p:cNvGrpSpPr>
            <a:grpSpLocks/>
          </p:cNvGrpSpPr>
          <p:nvPr/>
        </p:nvGrpSpPr>
        <p:grpSpPr bwMode="auto">
          <a:xfrm>
            <a:off x="2651125" y="2798763"/>
            <a:ext cx="1304925" cy="1190625"/>
            <a:chOff x="3593607" y="1781381"/>
            <a:chExt cx="1020438" cy="931186"/>
          </a:xfrm>
        </p:grpSpPr>
        <p:sp>
          <p:nvSpPr>
            <p:cNvPr id="243" name="Cube 242"/>
            <p:cNvSpPr/>
            <p:nvPr/>
          </p:nvSpPr>
          <p:spPr>
            <a:xfrm>
              <a:off x="3593607" y="1781381"/>
              <a:ext cx="1020438" cy="931186"/>
            </a:xfrm>
            <a:prstGeom prst="cub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444" name="TextBox 243"/>
            <p:cNvSpPr txBox="1">
              <a:spLocks noChangeArrowheads="1"/>
            </p:cNvSpPr>
            <p:nvPr/>
          </p:nvSpPr>
          <p:spPr bwMode="auto">
            <a:xfrm>
              <a:off x="3703103" y="2100113"/>
              <a:ext cx="539274" cy="505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3600" b="1">
                  <a:latin typeface="Twinkl" pitchFamily="2" charset="0"/>
                </a:rPr>
                <a:t>x6</a:t>
              </a:r>
            </a:p>
          </p:txBody>
        </p:sp>
      </p:grpSp>
      <p:grpSp>
        <p:nvGrpSpPr>
          <p:cNvPr id="15380" name="1"/>
          <p:cNvGrpSpPr>
            <a:grpSpLocks/>
          </p:cNvGrpSpPr>
          <p:nvPr/>
        </p:nvGrpSpPr>
        <p:grpSpPr bwMode="auto">
          <a:xfrm>
            <a:off x="1541463" y="2638425"/>
            <a:ext cx="871537" cy="542925"/>
            <a:chOff x="1164002" y="2194341"/>
            <a:chExt cx="818198" cy="621538"/>
          </a:xfrm>
        </p:grpSpPr>
        <p:sp>
          <p:nvSpPr>
            <p:cNvPr id="241" name="Pentagon 240"/>
            <p:cNvSpPr/>
            <p:nvPr/>
          </p:nvSpPr>
          <p:spPr>
            <a:xfrm>
              <a:off x="1164002" y="2194341"/>
              <a:ext cx="818198" cy="559748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5442" name="TextBox 241"/>
            <p:cNvSpPr txBox="1">
              <a:spLocks noChangeArrowheads="1"/>
            </p:cNvSpPr>
            <p:nvPr/>
          </p:nvSpPr>
          <p:spPr bwMode="auto">
            <a:xfrm>
              <a:off x="1331566" y="2215551"/>
              <a:ext cx="367516" cy="6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4</a:t>
              </a:r>
            </a:p>
          </p:txBody>
        </p:sp>
      </p:grpSp>
      <p:grpSp>
        <p:nvGrpSpPr>
          <p:cNvPr id="15381" name="1"/>
          <p:cNvGrpSpPr>
            <a:grpSpLocks/>
          </p:cNvGrpSpPr>
          <p:nvPr/>
        </p:nvGrpSpPr>
        <p:grpSpPr bwMode="auto">
          <a:xfrm>
            <a:off x="1543050" y="3197225"/>
            <a:ext cx="871538" cy="541338"/>
            <a:chOff x="1164002" y="2194341"/>
            <a:chExt cx="818198" cy="621538"/>
          </a:xfrm>
        </p:grpSpPr>
        <p:sp>
          <p:nvSpPr>
            <p:cNvPr id="239" name="Pentagon 238"/>
            <p:cNvSpPr/>
            <p:nvPr/>
          </p:nvSpPr>
          <p:spPr>
            <a:xfrm>
              <a:off x="1164002" y="2194341"/>
              <a:ext cx="818198" cy="561389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5440" name="TextBox 239"/>
            <p:cNvSpPr txBox="1">
              <a:spLocks noChangeArrowheads="1"/>
            </p:cNvSpPr>
            <p:nvPr/>
          </p:nvSpPr>
          <p:spPr bwMode="auto">
            <a:xfrm>
              <a:off x="1331566" y="2215551"/>
              <a:ext cx="367516" cy="6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9</a:t>
              </a:r>
            </a:p>
          </p:txBody>
        </p:sp>
      </p:grpSp>
      <p:grpSp>
        <p:nvGrpSpPr>
          <p:cNvPr id="15382" name="1"/>
          <p:cNvGrpSpPr>
            <a:grpSpLocks/>
          </p:cNvGrpSpPr>
          <p:nvPr/>
        </p:nvGrpSpPr>
        <p:grpSpPr bwMode="auto">
          <a:xfrm>
            <a:off x="1543050" y="3752850"/>
            <a:ext cx="871538" cy="973138"/>
            <a:chOff x="1164002" y="2194341"/>
            <a:chExt cx="818198" cy="1117100"/>
          </a:xfrm>
        </p:grpSpPr>
        <p:sp>
          <p:nvSpPr>
            <p:cNvPr id="237" name="Pentagon 236"/>
            <p:cNvSpPr/>
            <p:nvPr/>
          </p:nvSpPr>
          <p:spPr>
            <a:xfrm>
              <a:off x="1164002" y="2194341"/>
              <a:ext cx="818198" cy="559461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5438" name="TextBox 237"/>
            <p:cNvSpPr txBox="1">
              <a:spLocks noChangeArrowheads="1"/>
            </p:cNvSpPr>
            <p:nvPr/>
          </p:nvSpPr>
          <p:spPr bwMode="auto">
            <a:xfrm>
              <a:off x="1290191" y="2215551"/>
              <a:ext cx="450264" cy="1095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11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GB" altLang="en-US" sz="2800" b="1">
                <a:solidFill>
                  <a:schemeClr val="bg1"/>
                </a:solidFill>
                <a:latin typeface="Twinkl" pitchFamily="2" charset="0"/>
              </a:endParaRPr>
            </a:p>
          </p:txBody>
        </p:sp>
      </p:grpSp>
      <p:grpSp>
        <p:nvGrpSpPr>
          <p:cNvPr id="216" name="1"/>
          <p:cNvGrpSpPr>
            <a:grpSpLocks/>
          </p:cNvGrpSpPr>
          <p:nvPr/>
        </p:nvGrpSpPr>
        <p:grpSpPr bwMode="auto">
          <a:xfrm>
            <a:off x="4292600" y="2586038"/>
            <a:ext cx="871538" cy="541337"/>
            <a:chOff x="1164002" y="2194341"/>
            <a:chExt cx="818198" cy="621538"/>
          </a:xfrm>
        </p:grpSpPr>
        <p:sp>
          <p:nvSpPr>
            <p:cNvPr id="235" name="Pentagon 234"/>
            <p:cNvSpPr/>
            <p:nvPr/>
          </p:nvSpPr>
          <p:spPr>
            <a:xfrm>
              <a:off x="1164002" y="2194341"/>
              <a:ext cx="818198" cy="561390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5436" name="TextBox 235"/>
            <p:cNvSpPr txBox="1">
              <a:spLocks noChangeArrowheads="1"/>
            </p:cNvSpPr>
            <p:nvPr/>
          </p:nvSpPr>
          <p:spPr bwMode="auto">
            <a:xfrm>
              <a:off x="1234495" y="2215551"/>
              <a:ext cx="561659" cy="6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24</a:t>
              </a:r>
            </a:p>
          </p:txBody>
        </p:sp>
      </p:grpSp>
      <p:grpSp>
        <p:nvGrpSpPr>
          <p:cNvPr id="217" name="1"/>
          <p:cNvGrpSpPr>
            <a:grpSpLocks/>
          </p:cNvGrpSpPr>
          <p:nvPr/>
        </p:nvGrpSpPr>
        <p:grpSpPr bwMode="auto">
          <a:xfrm>
            <a:off x="4295775" y="3151188"/>
            <a:ext cx="871538" cy="542925"/>
            <a:chOff x="1164002" y="2194341"/>
            <a:chExt cx="818198" cy="621538"/>
          </a:xfrm>
        </p:grpSpPr>
        <p:sp>
          <p:nvSpPr>
            <p:cNvPr id="233" name="Pentagon 232"/>
            <p:cNvSpPr/>
            <p:nvPr/>
          </p:nvSpPr>
          <p:spPr>
            <a:xfrm>
              <a:off x="1164002" y="2194341"/>
              <a:ext cx="818198" cy="559748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5434" name="TextBox 233"/>
            <p:cNvSpPr txBox="1">
              <a:spLocks noChangeArrowheads="1"/>
            </p:cNvSpPr>
            <p:nvPr/>
          </p:nvSpPr>
          <p:spPr bwMode="auto">
            <a:xfrm>
              <a:off x="1234495" y="2215551"/>
              <a:ext cx="561659" cy="6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54</a:t>
              </a:r>
            </a:p>
          </p:txBody>
        </p:sp>
      </p:grpSp>
      <p:grpSp>
        <p:nvGrpSpPr>
          <p:cNvPr id="218" name="1"/>
          <p:cNvGrpSpPr>
            <a:grpSpLocks/>
          </p:cNvGrpSpPr>
          <p:nvPr/>
        </p:nvGrpSpPr>
        <p:grpSpPr bwMode="auto">
          <a:xfrm>
            <a:off x="4292600" y="3706813"/>
            <a:ext cx="871538" cy="965200"/>
            <a:chOff x="1164002" y="2194341"/>
            <a:chExt cx="818198" cy="1107980"/>
          </a:xfrm>
        </p:grpSpPr>
        <p:sp>
          <p:nvSpPr>
            <p:cNvPr id="231" name="Pentagon 230"/>
            <p:cNvSpPr/>
            <p:nvPr/>
          </p:nvSpPr>
          <p:spPr>
            <a:xfrm>
              <a:off x="1164002" y="2194341"/>
              <a:ext cx="818198" cy="561279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5432" name="TextBox 231"/>
            <p:cNvSpPr txBox="1">
              <a:spLocks noChangeArrowheads="1"/>
            </p:cNvSpPr>
            <p:nvPr/>
          </p:nvSpPr>
          <p:spPr bwMode="auto">
            <a:xfrm>
              <a:off x="1220534" y="2207606"/>
              <a:ext cx="561659" cy="1094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66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GB" altLang="en-US" sz="2800" b="1">
                <a:solidFill>
                  <a:schemeClr val="bg1"/>
                </a:solidFill>
                <a:latin typeface="Twinkl" pitchFamily="2" charset="0"/>
              </a:endParaRPr>
            </a:p>
          </p:txBody>
        </p:sp>
      </p:grpSp>
      <p:grpSp>
        <p:nvGrpSpPr>
          <p:cNvPr id="15386" name="Group 218"/>
          <p:cNvGrpSpPr>
            <a:grpSpLocks/>
          </p:cNvGrpSpPr>
          <p:nvPr/>
        </p:nvGrpSpPr>
        <p:grpSpPr bwMode="auto">
          <a:xfrm>
            <a:off x="5511800" y="2798763"/>
            <a:ext cx="1304925" cy="1190625"/>
            <a:chOff x="3593607" y="1781381"/>
            <a:chExt cx="1020438" cy="931186"/>
          </a:xfrm>
        </p:grpSpPr>
        <p:sp>
          <p:nvSpPr>
            <p:cNvPr id="229" name="Cube 228"/>
            <p:cNvSpPr/>
            <p:nvPr/>
          </p:nvSpPr>
          <p:spPr>
            <a:xfrm>
              <a:off x="3593607" y="1781381"/>
              <a:ext cx="1020438" cy="931186"/>
            </a:xfrm>
            <a:prstGeom prst="cub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430" name="TextBox 229"/>
            <p:cNvSpPr txBox="1">
              <a:spLocks noChangeArrowheads="1"/>
            </p:cNvSpPr>
            <p:nvPr/>
          </p:nvSpPr>
          <p:spPr bwMode="auto">
            <a:xfrm>
              <a:off x="3703103" y="2100113"/>
              <a:ext cx="655848" cy="505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3600" b="1">
                  <a:latin typeface="Twinkl" pitchFamily="2" charset="0"/>
                </a:rPr>
                <a:t>-10</a:t>
              </a:r>
            </a:p>
          </p:txBody>
        </p:sp>
      </p:grpSp>
      <p:grpSp>
        <p:nvGrpSpPr>
          <p:cNvPr id="220" name="1"/>
          <p:cNvGrpSpPr>
            <a:grpSpLocks/>
          </p:cNvGrpSpPr>
          <p:nvPr/>
        </p:nvGrpSpPr>
        <p:grpSpPr bwMode="auto">
          <a:xfrm>
            <a:off x="7186613" y="2568575"/>
            <a:ext cx="871537" cy="541338"/>
            <a:chOff x="1164002" y="2194341"/>
            <a:chExt cx="818198" cy="620643"/>
          </a:xfrm>
        </p:grpSpPr>
        <p:sp>
          <p:nvSpPr>
            <p:cNvPr id="227" name="Pentagon 226"/>
            <p:cNvSpPr/>
            <p:nvPr/>
          </p:nvSpPr>
          <p:spPr>
            <a:xfrm>
              <a:off x="1164002" y="2194341"/>
              <a:ext cx="818198" cy="560580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5428" name="TextBox 227"/>
            <p:cNvSpPr txBox="1">
              <a:spLocks noChangeArrowheads="1"/>
            </p:cNvSpPr>
            <p:nvPr/>
          </p:nvSpPr>
          <p:spPr bwMode="auto">
            <a:xfrm>
              <a:off x="1260846" y="2215551"/>
              <a:ext cx="508956" cy="599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latin typeface="Twinkl" pitchFamily="2" charset="0"/>
                </a:rPr>
                <a:t>14</a:t>
              </a:r>
            </a:p>
          </p:txBody>
        </p:sp>
      </p:grpSp>
      <p:grpSp>
        <p:nvGrpSpPr>
          <p:cNvPr id="221" name="1"/>
          <p:cNvGrpSpPr>
            <a:grpSpLocks/>
          </p:cNvGrpSpPr>
          <p:nvPr/>
        </p:nvGrpSpPr>
        <p:grpSpPr bwMode="auto">
          <a:xfrm>
            <a:off x="7189788" y="3135313"/>
            <a:ext cx="871537" cy="541337"/>
            <a:chOff x="1164002" y="2194341"/>
            <a:chExt cx="818198" cy="621947"/>
          </a:xfrm>
        </p:grpSpPr>
        <p:sp>
          <p:nvSpPr>
            <p:cNvPr id="225" name="Pentagon 224"/>
            <p:cNvSpPr/>
            <p:nvPr/>
          </p:nvSpPr>
          <p:spPr>
            <a:xfrm>
              <a:off x="1164002" y="2194341"/>
              <a:ext cx="818198" cy="561759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5426" name="TextBox 225"/>
            <p:cNvSpPr txBox="1">
              <a:spLocks noChangeArrowheads="1"/>
            </p:cNvSpPr>
            <p:nvPr/>
          </p:nvSpPr>
          <p:spPr bwMode="auto">
            <a:xfrm>
              <a:off x="1231501" y="2215551"/>
              <a:ext cx="567648" cy="60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latin typeface="Twinkl" pitchFamily="2" charset="0"/>
                </a:rPr>
                <a:t>44</a:t>
              </a:r>
            </a:p>
          </p:txBody>
        </p:sp>
      </p:grpSp>
      <p:grpSp>
        <p:nvGrpSpPr>
          <p:cNvPr id="222" name="1"/>
          <p:cNvGrpSpPr>
            <a:grpSpLocks/>
          </p:cNvGrpSpPr>
          <p:nvPr/>
        </p:nvGrpSpPr>
        <p:grpSpPr bwMode="auto">
          <a:xfrm>
            <a:off x="7186613" y="3689350"/>
            <a:ext cx="871537" cy="966788"/>
            <a:chOff x="1164002" y="2194341"/>
            <a:chExt cx="818198" cy="1107980"/>
          </a:xfrm>
        </p:grpSpPr>
        <p:sp>
          <p:nvSpPr>
            <p:cNvPr id="223" name="Pentagon 222"/>
            <p:cNvSpPr/>
            <p:nvPr/>
          </p:nvSpPr>
          <p:spPr>
            <a:xfrm>
              <a:off x="1164002" y="2194341"/>
              <a:ext cx="818198" cy="560357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5424" name="TextBox 223"/>
            <p:cNvSpPr txBox="1">
              <a:spLocks noChangeArrowheads="1"/>
            </p:cNvSpPr>
            <p:nvPr/>
          </p:nvSpPr>
          <p:spPr bwMode="auto">
            <a:xfrm>
              <a:off x="1220534" y="2207606"/>
              <a:ext cx="561659" cy="1094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latin typeface="Twinkl" pitchFamily="2" charset="0"/>
                </a:rPr>
                <a:t>56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GB" altLang="en-US" sz="2800" b="1">
                <a:latin typeface="Twinkl" pitchFamily="2" charset="0"/>
              </a:endParaRPr>
            </a:p>
          </p:txBody>
        </p:sp>
      </p:grpSp>
      <p:grpSp>
        <p:nvGrpSpPr>
          <p:cNvPr id="15390" name="Group 245"/>
          <p:cNvGrpSpPr>
            <a:grpSpLocks/>
          </p:cNvGrpSpPr>
          <p:nvPr/>
        </p:nvGrpSpPr>
        <p:grpSpPr bwMode="auto">
          <a:xfrm>
            <a:off x="2670175" y="5041900"/>
            <a:ext cx="1304925" cy="1190625"/>
            <a:chOff x="3593607" y="1781381"/>
            <a:chExt cx="1020438" cy="931186"/>
          </a:xfrm>
        </p:grpSpPr>
        <p:sp>
          <p:nvSpPr>
            <p:cNvPr id="277" name="Cube 276"/>
            <p:cNvSpPr/>
            <p:nvPr/>
          </p:nvSpPr>
          <p:spPr>
            <a:xfrm>
              <a:off x="3593607" y="1781381"/>
              <a:ext cx="1020438" cy="931186"/>
            </a:xfrm>
            <a:prstGeom prst="cub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422" name="TextBox 277"/>
            <p:cNvSpPr txBox="1">
              <a:spLocks noChangeArrowheads="1"/>
            </p:cNvSpPr>
            <p:nvPr/>
          </p:nvSpPr>
          <p:spPr bwMode="auto">
            <a:xfrm>
              <a:off x="3703103" y="2100113"/>
              <a:ext cx="555571" cy="505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3600" b="1">
                  <a:latin typeface="Twinkl" pitchFamily="2" charset="0"/>
                </a:rPr>
                <a:t>x4</a:t>
              </a:r>
            </a:p>
          </p:txBody>
        </p:sp>
      </p:grpSp>
      <p:grpSp>
        <p:nvGrpSpPr>
          <p:cNvPr id="15391" name="1"/>
          <p:cNvGrpSpPr>
            <a:grpSpLocks/>
          </p:cNvGrpSpPr>
          <p:nvPr/>
        </p:nvGrpSpPr>
        <p:grpSpPr bwMode="auto">
          <a:xfrm>
            <a:off x="1560513" y="4881563"/>
            <a:ext cx="871537" cy="541337"/>
            <a:chOff x="1164002" y="2194341"/>
            <a:chExt cx="818198" cy="621947"/>
          </a:xfrm>
        </p:grpSpPr>
        <p:sp>
          <p:nvSpPr>
            <p:cNvPr id="275" name="Pentagon 274"/>
            <p:cNvSpPr/>
            <p:nvPr/>
          </p:nvSpPr>
          <p:spPr>
            <a:xfrm>
              <a:off x="1164002" y="2194341"/>
              <a:ext cx="818198" cy="561759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5420" name="TextBox 275"/>
            <p:cNvSpPr txBox="1">
              <a:spLocks noChangeArrowheads="1"/>
            </p:cNvSpPr>
            <p:nvPr/>
          </p:nvSpPr>
          <p:spPr bwMode="auto">
            <a:xfrm>
              <a:off x="1339100" y="2215551"/>
              <a:ext cx="352448" cy="60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2</a:t>
              </a:r>
            </a:p>
          </p:txBody>
        </p:sp>
      </p:grpSp>
      <p:grpSp>
        <p:nvGrpSpPr>
          <p:cNvPr id="15392" name="1"/>
          <p:cNvGrpSpPr>
            <a:grpSpLocks/>
          </p:cNvGrpSpPr>
          <p:nvPr/>
        </p:nvGrpSpPr>
        <p:grpSpPr bwMode="auto">
          <a:xfrm>
            <a:off x="1562100" y="5440363"/>
            <a:ext cx="871538" cy="541337"/>
            <a:chOff x="1164002" y="2194341"/>
            <a:chExt cx="818198" cy="621947"/>
          </a:xfrm>
        </p:grpSpPr>
        <p:sp>
          <p:nvSpPr>
            <p:cNvPr id="273" name="Pentagon 272"/>
            <p:cNvSpPr/>
            <p:nvPr/>
          </p:nvSpPr>
          <p:spPr>
            <a:xfrm>
              <a:off x="1164002" y="2194341"/>
              <a:ext cx="818198" cy="561759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5418" name="TextBox 273"/>
            <p:cNvSpPr txBox="1">
              <a:spLocks noChangeArrowheads="1"/>
            </p:cNvSpPr>
            <p:nvPr/>
          </p:nvSpPr>
          <p:spPr bwMode="auto">
            <a:xfrm>
              <a:off x="1343616" y="2215551"/>
              <a:ext cx="343417" cy="60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7</a:t>
              </a:r>
            </a:p>
          </p:txBody>
        </p:sp>
      </p:grpSp>
      <p:grpSp>
        <p:nvGrpSpPr>
          <p:cNvPr id="15393" name="1"/>
          <p:cNvGrpSpPr>
            <a:grpSpLocks/>
          </p:cNvGrpSpPr>
          <p:nvPr/>
        </p:nvGrpSpPr>
        <p:grpSpPr bwMode="auto">
          <a:xfrm>
            <a:off x="1562100" y="5995988"/>
            <a:ext cx="871538" cy="971550"/>
            <a:chOff x="1164002" y="2194341"/>
            <a:chExt cx="818198" cy="1115925"/>
          </a:xfrm>
        </p:grpSpPr>
        <p:sp>
          <p:nvSpPr>
            <p:cNvPr id="271" name="Pentagon 270"/>
            <p:cNvSpPr/>
            <p:nvPr/>
          </p:nvSpPr>
          <p:spPr>
            <a:xfrm>
              <a:off x="1164002" y="2194341"/>
              <a:ext cx="818198" cy="559785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5416" name="TextBox 271"/>
            <p:cNvSpPr txBox="1">
              <a:spLocks noChangeArrowheads="1"/>
            </p:cNvSpPr>
            <p:nvPr/>
          </p:nvSpPr>
          <p:spPr bwMode="auto">
            <a:xfrm>
              <a:off x="1331565" y="2215551"/>
              <a:ext cx="367516" cy="1094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6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GB" altLang="en-US" sz="2800" b="1">
                <a:solidFill>
                  <a:schemeClr val="bg1"/>
                </a:solidFill>
                <a:latin typeface="Twinkl" pitchFamily="2" charset="0"/>
              </a:endParaRPr>
            </a:p>
          </p:txBody>
        </p:sp>
      </p:grpSp>
      <p:grpSp>
        <p:nvGrpSpPr>
          <p:cNvPr id="250" name="1"/>
          <p:cNvGrpSpPr>
            <a:grpSpLocks/>
          </p:cNvGrpSpPr>
          <p:nvPr/>
        </p:nvGrpSpPr>
        <p:grpSpPr bwMode="auto">
          <a:xfrm>
            <a:off x="4311650" y="4829175"/>
            <a:ext cx="871538" cy="541338"/>
            <a:chOff x="1164002" y="2194341"/>
            <a:chExt cx="818198" cy="621538"/>
          </a:xfrm>
        </p:grpSpPr>
        <p:sp>
          <p:nvSpPr>
            <p:cNvPr id="269" name="Pentagon 268"/>
            <p:cNvSpPr/>
            <p:nvPr/>
          </p:nvSpPr>
          <p:spPr>
            <a:xfrm>
              <a:off x="1164002" y="2194341"/>
              <a:ext cx="818198" cy="561389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5414" name="TextBox 269"/>
            <p:cNvSpPr txBox="1">
              <a:spLocks noChangeArrowheads="1"/>
            </p:cNvSpPr>
            <p:nvPr/>
          </p:nvSpPr>
          <p:spPr bwMode="auto">
            <a:xfrm>
              <a:off x="1331566" y="2215551"/>
              <a:ext cx="367516" cy="6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8</a:t>
              </a:r>
            </a:p>
          </p:txBody>
        </p:sp>
      </p:grpSp>
      <p:grpSp>
        <p:nvGrpSpPr>
          <p:cNvPr id="251" name="1"/>
          <p:cNvGrpSpPr>
            <a:grpSpLocks/>
          </p:cNvGrpSpPr>
          <p:nvPr/>
        </p:nvGrpSpPr>
        <p:grpSpPr bwMode="auto">
          <a:xfrm>
            <a:off x="4314825" y="5394325"/>
            <a:ext cx="871538" cy="541338"/>
            <a:chOff x="1164002" y="2194341"/>
            <a:chExt cx="818198" cy="621538"/>
          </a:xfrm>
        </p:grpSpPr>
        <p:sp>
          <p:nvSpPr>
            <p:cNvPr id="267" name="Pentagon 266"/>
            <p:cNvSpPr/>
            <p:nvPr/>
          </p:nvSpPr>
          <p:spPr>
            <a:xfrm>
              <a:off x="1164002" y="2194341"/>
              <a:ext cx="818198" cy="561389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5412" name="TextBox 267"/>
            <p:cNvSpPr txBox="1">
              <a:spLocks noChangeArrowheads="1"/>
            </p:cNvSpPr>
            <p:nvPr/>
          </p:nvSpPr>
          <p:spPr bwMode="auto">
            <a:xfrm>
              <a:off x="1234495" y="2215551"/>
              <a:ext cx="561659" cy="6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28</a:t>
              </a:r>
            </a:p>
          </p:txBody>
        </p:sp>
      </p:grpSp>
      <p:grpSp>
        <p:nvGrpSpPr>
          <p:cNvPr id="252" name="1"/>
          <p:cNvGrpSpPr>
            <a:grpSpLocks/>
          </p:cNvGrpSpPr>
          <p:nvPr/>
        </p:nvGrpSpPr>
        <p:grpSpPr bwMode="auto">
          <a:xfrm>
            <a:off x="4311650" y="5949950"/>
            <a:ext cx="871538" cy="965200"/>
            <a:chOff x="1164002" y="2194341"/>
            <a:chExt cx="818198" cy="1107980"/>
          </a:xfrm>
        </p:grpSpPr>
        <p:sp>
          <p:nvSpPr>
            <p:cNvPr id="265" name="Pentagon 264"/>
            <p:cNvSpPr/>
            <p:nvPr/>
          </p:nvSpPr>
          <p:spPr>
            <a:xfrm>
              <a:off x="1164002" y="2194341"/>
              <a:ext cx="818198" cy="561279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5410" name="TextBox 265"/>
            <p:cNvSpPr txBox="1">
              <a:spLocks noChangeArrowheads="1"/>
            </p:cNvSpPr>
            <p:nvPr/>
          </p:nvSpPr>
          <p:spPr bwMode="auto">
            <a:xfrm>
              <a:off x="1220534" y="2207606"/>
              <a:ext cx="561659" cy="1094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24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GB" altLang="en-US" sz="2800" b="1">
                <a:solidFill>
                  <a:schemeClr val="bg1"/>
                </a:solidFill>
                <a:latin typeface="Twinkl" pitchFamily="2" charset="0"/>
              </a:endParaRPr>
            </a:p>
          </p:txBody>
        </p:sp>
      </p:grpSp>
      <p:grpSp>
        <p:nvGrpSpPr>
          <p:cNvPr id="15397" name="Group 252"/>
          <p:cNvGrpSpPr>
            <a:grpSpLocks/>
          </p:cNvGrpSpPr>
          <p:nvPr/>
        </p:nvGrpSpPr>
        <p:grpSpPr bwMode="auto">
          <a:xfrm>
            <a:off x="5530850" y="5041900"/>
            <a:ext cx="1304925" cy="1190625"/>
            <a:chOff x="3593607" y="1781381"/>
            <a:chExt cx="1020438" cy="931186"/>
          </a:xfrm>
        </p:grpSpPr>
        <p:sp>
          <p:nvSpPr>
            <p:cNvPr id="263" name="Cube 262"/>
            <p:cNvSpPr/>
            <p:nvPr/>
          </p:nvSpPr>
          <p:spPr>
            <a:xfrm>
              <a:off x="3593607" y="1781381"/>
              <a:ext cx="1020438" cy="931186"/>
            </a:xfrm>
            <a:prstGeom prst="cub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408" name="TextBox 263"/>
            <p:cNvSpPr txBox="1">
              <a:spLocks noChangeArrowheads="1"/>
            </p:cNvSpPr>
            <p:nvPr/>
          </p:nvSpPr>
          <p:spPr bwMode="auto">
            <a:xfrm>
              <a:off x="3703103" y="2100113"/>
              <a:ext cx="457790" cy="505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3600" b="1">
                  <a:latin typeface="Twinkl" pitchFamily="2" charset="0"/>
                </a:rPr>
                <a:t>-7</a:t>
              </a:r>
            </a:p>
          </p:txBody>
        </p:sp>
      </p:grpSp>
      <p:grpSp>
        <p:nvGrpSpPr>
          <p:cNvPr id="254" name="1"/>
          <p:cNvGrpSpPr>
            <a:grpSpLocks/>
          </p:cNvGrpSpPr>
          <p:nvPr/>
        </p:nvGrpSpPr>
        <p:grpSpPr bwMode="auto">
          <a:xfrm>
            <a:off x="7205663" y="4811713"/>
            <a:ext cx="871537" cy="541337"/>
            <a:chOff x="1164002" y="2194341"/>
            <a:chExt cx="818198" cy="620190"/>
          </a:xfrm>
        </p:grpSpPr>
        <p:sp>
          <p:nvSpPr>
            <p:cNvPr id="261" name="Pentagon 260"/>
            <p:cNvSpPr/>
            <p:nvPr/>
          </p:nvSpPr>
          <p:spPr>
            <a:xfrm>
              <a:off x="1164002" y="2194341"/>
              <a:ext cx="818198" cy="560172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5406" name="TextBox 261"/>
            <p:cNvSpPr txBox="1">
              <a:spLocks noChangeArrowheads="1"/>
            </p:cNvSpPr>
            <p:nvPr/>
          </p:nvSpPr>
          <p:spPr bwMode="auto">
            <a:xfrm>
              <a:off x="1359417" y="2215551"/>
              <a:ext cx="311815" cy="598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latin typeface="Twinkl" pitchFamily="2" charset="0"/>
                </a:rPr>
                <a:t>1</a:t>
              </a:r>
            </a:p>
          </p:txBody>
        </p:sp>
      </p:grpSp>
      <p:grpSp>
        <p:nvGrpSpPr>
          <p:cNvPr id="255" name="1"/>
          <p:cNvGrpSpPr>
            <a:grpSpLocks/>
          </p:cNvGrpSpPr>
          <p:nvPr/>
        </p:nvGrpSpPr>
        <p:grpSpPr bwMode="auto">
          <a:xfrm>
            <a:off x="7210425" y="5378450"/>
            <a:ext cx="871538" cy="541338"/>
            <a:chOff x="1164002" y="2194341"/>
            <a:chExt cx="818198" cy="621946"/>
          </a:xfrm>
        </p:grpSpPr>
        <p:sp>
          <p:nvSpPr>
            <p:cNvPr id="259" name="Pentagon 258"/>
            <p:cNvSpPr/>
            <p:nvPr/>
          </p:nvSpPr>
          <p:spPr>
            <a:xfrm>
              <a:off x="1164002" y="2194341"/>
              <a:ext cx="818198" cy="561757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5404" name="TextBox 259"/>
            <p:cNvSpPr txBox="1">
              <a:spLocks noChangeArrowheads="1"/>
            </p:cNvSpPr>
            <p:nvPr/>
          </p:nvSpPr>
          <p:spPr bwMode="auto">
            <a:xfrm>
              <a:off x="1269877" y="2215551"/>
              <a:ext cx="490896" cy="600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latin typeface="Twinkl" pitchFamily="2" charset="0"/>
                </a:rPr>
                <a:t>21</a:t>
              </a:r>
            </a:p>
          </p:txBody>
        </p:sp>
      </p:grpSp>
      <p:grpSp>
        <p:nvGrpSpPr>
          <p:cNvPr id="256" name="1"/>
          <p:cNvGrpSpPr>
            <a:grpSpLocks/>
          </p:cNvGrpSpPr>
          <p:nvPr/>
        </p:nvGrpSpPr>
        <p:grpSpPr bwMode="auto">
          <a:xfrm>
            <a:off x="7205663" y="5932488"/>
            <a:ext cx="871537" cy="965200"/>
            <a:chOff x="1164002" y="2194341"/>
            <a:chExt cx="818198" cy="1108511"/>
          </a:xfrm>
        </p:grpSpPr>
        <p:sp>
          <p:nvSpPr>
            <p:cNvPr id="257" name="Pentagon 256"/>
            <p:cNvSpPr/>
            <p:nvPr/>
          </p:nvSpPr>
          <p:spPr>
            <a:xfrm>
              <a:off x="1164002" y="2194341"/>
              <a:ext cx="818198" cy="561548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5402" name="TextBox 257"/>
            <p:cNvSpPr txBox="1">
              <a:spLocks noChangeArrowheads="1"/>
            </p:cNvSpPr>
            <p:nvPr/>
          </p:nvSpPr>
          <p:spPr bwMode="auto">
            <a:xfrm>
              <a:off x="1260429" y="2207606"/>
              <a:ext cx="481869" cy="1095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latin typeface="Twinkl" pitchFamily="2" charset="0"/>
                </a:rPr>
                <a:t>17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GB" altLang="en-US" sz="2800" b="1">
                <a:latin typeface="Twinkl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988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825" y="161925"/>
            <a:ext cx="8904288" cy="2103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387" name="TextBox 18"/>
          <p:cNvSpPr txBox="1">
            <a:spLocks noChangeArrowheads="1"/>
          </p:cNvSpPr>
          <p:nvPr/>
        </p:nvSpPr>
        <p:spPr bwMode="auto">
          <a:xfrm>
            <a:off x="179388" y="204788"/>
            <a:ext cx="473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  <a:latin typeface="Twinkl" pitchFamily="2" charset="0"/>
              </a:rPr>
              <a:t>D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123825" y="2397125"/>
            <a:ext cx="8904288" cy="2105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2" name="Rectangle 171"/>
          <p:cNvSpPr/>
          <p:nvPr/>
        </p:nvSpPr>
        <p:spPr>
          <a:xfrm>
            <a:off x="123825" y="4627563"/>
            <a:ext cx="8904288" cy="2105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2627313" y="633413"/>
            <a:ext cx="1304925" cy="1190625"/>
            <a:chOff x="3593607" y="1781381"/>
            <a:chExt cx="1020438" cy="931186"/>
          </a:xfrm>
        </p:grpSpPr>
        <p:sp>
          <p:nvSpPr>
            <p:cNvPr id="4" name="Cube 3"/>
            <p:cNvSpPr/>
            <p:nvPr/>
          </p:nvSpPr>
          <p:spPr>
            <a:xfrm>
              <a:off x="3593607" y="1781381"/>
              <a:ext cx="1020438" cy="931186"/>
            </a:xfrm>
            <a:prstGeom prst="cub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490" name="TextBox 4"/>
            <p:cNvSpPr txBox="1">
              <a:spLocks noChangeArrowheads="1"/>
            </p:cNvSpPr>
            <p:nvPr/>
          </p:nvSpPr>
          <p:spPr bwMode="auto">
            <a:xfrm>
              <a:off x="3703103" y="2100113"/>
              <a:ext cx="511692" cy="505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3600" b="1">
                  <a:latin typeface="Twinkl" pitchFamily="2" charset="0"/>
                </a:rPr>
                <a:t>x7</a:t>
              </a:r>
            </a:p>
          </p:txBody>
        </p:sp>
      </p:grpSp>
      <p:grpSp>
        <p:nvGrpSpPr>
          <p:cNvPr id="16391" name="1"/>
          <p:cNvGrpSpPr>
            <a:grpSpLocks/>
          </p:cNvGrpSpPr>
          <p:nvPr/>
        </p:nvGrpSpPr>
        <p:grpSpPr bwMode="auto">
          <a:xfrm>
            <a:off x="1519238" y="474663"/>
            <a:ext cx="871537" cy="541337"/>
            <a:chOff x="1164002" y="2194341"/>
            <a:chExt cx="818198" cy="621538"/>
          </a:xfrm>
        </p:grpSpPr>
        <p:sp>
          <p:nvSpPr>
            <p:cNvPr id="17" name="Pentagon 16"/>
            <p:cNvSpPr/>
            <p:nvPr/>
          </p:nvSpPr>
          <p:spPr>
            <a:xfrm>
              <a:off x="1164002" y="2194341"/>
              <a:ext cx="818198" cy="561390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6488" name="TextBox 17"/>
            <p:cNvSpPr txBox="1">
              <a:spLocks noChangeArrowheads="1"/>
            </p:cNvSpPr>
            <p:nvPr/>
          </p:nvSpPr>
          <p:spPr bwMode="auto">
            <a:xfrm>
              <a:off x="1331566" y="2215551"/>
              <a:ext cx="367516" cy="6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4</a:t>
              </a:r>
            </a:p>
          </p:txBody>
        </p:sp>
      </p:grpSp>
      <p:grpSp>
        <p:nvGrpSpPr>
          <p:cNvPr id="16392" name="1"/>
          <p:cNvGrpSpPr>
            <a:grpSpLocks/>
          </p:cNvGrpSpPr>
          <p:nvPr/>
        </p:nvGrpSpPr>
        <p:grpSpPr bwMode="auto">
          <a:xfrm>
            <a:off x="1520825" y="1031875"/>
            <a:ext cx="871538" cy="541338"/>
            <a:chOff x="1164002" y="2194341"/>
            <a:chExt cx="818198" cy="620190"/>
          </a:xfrm>
        </p:grpSpPr>
        <p:sp>
          <p:nvSpPr>
            <p:cNvPr id="35" name="Pentagon 34"/>
            <p:cNvSpPr/>
            <p:nvPr/>
          </p:nvSpPr>
          <p:spPr>
            <a:xfrm>
              <a:off x="1164002" y="2194341"/>
              <a:ext cx="818198" cy="560171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6486" name="TextBox 35"/>
            <p:cNvSpPr txBox="1">
              <a:spLocks noChangeArrowheads="1"/>
            </p:cNvSpPr>
            <p:nvPr/>
          </p:nvSpPr>
          <p:spPr bwMode="auto">
            <a:xfrm>
              <a:off x="1343616" y="2215551"/>
              <a:ext cx="343417" cy="598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7</a:t>
              </a:r>
            </a:p>
          </p:txBody>
        </p:sp>
      </p:grpSp>
      <p:grpSp>
        <p:nvGrpSpPr>
          <p:cNvPr id="16393" name="1"/>
          <p:cNvGrpSpPr>
            <a:grpSpLocks/>
          </p:cNvGrpSpPr>
          <p:nvPr/>
        </p:nvGrpSpPr>
        <p:grpSpPr bwMode="auto">
          <a:xfrm>
            <a:off x="1520825" y="1589088"/>
            <a:ext cx="871538" cy="973137"/>
            <a:chOff x="1164002" y="2194341"/>
            <a:chExt cx="818198" cy="1117100"/>
          </a:xfrm>
        </p:grpSpPr>
        <p:sp>
          <p:nvSpPr>
            <p:cNvPr id="53" name="Pentagon 52"/>
            <p:cNvSpPr/>
            <p:nvPr/>
          </p:nvSpPr>
          <p:spPr>
            <a:xfrm>
              <a:off x="1164002" y="2194341"/>
              <a:ext cx="818198" cy="559461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6484" name="TextBox 53"/>
            <p:cNvSpPr txBox="1">
              <a:spLocks noChangeArrowheads="1"/>
            </p:cNvSpPr>
            <p:nvPr/>
          </p:nvSpPr>
          <p:spPr bwMode="auto">
            <a:xfrm>
              <a:off x="1340605" y="2215551"/>
              <a:ext cx="349437" cy="1095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3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GB" altLang="en-US" sz="2800" b="1">
                <a:solidFill>
                  <a:schemeClr val="bg1"/>
                </a:solidFill>
                <a:latin typeface="Twinkl" pitchFamily="2" charset="0"/>
              </a:endParaRPr>
            </a:p>
          </p:txBody>
        </p:sp>
      </p:grpSp>
      <p:grpSp>
        <p:nvGrpSpPr>
          <p:cNvPr id="55" name="1"/>
          <p:cNvGrpSpPr>
            <a:grpSpLocks/>
          </p:cNvGrpSpPr>
          <p:nvPr/>
        </p:nvGrpSpPr>
        <p:grpSpPr bwMode="auto">
          <a:xfrm>
            <a:off x="4268788" y="422275"/>
            <a:ext cx="871537" cy="541338"/>
            <a:chOff x="1164002" y="2194341"/>
            <a:chExt cx="818198" cy="621538"/>
          </a:xfrm>
        </p:grpSpPr>
        <p:sp>
          <p:nvSpPr>
            <p:cNvPr id="56" name="Pentagon 55"/>
            <p:cNvSpPr/>
            <p:nvPr/>
          </p:nvSpPr>
          <p:spPr>
            <a:xfrm>
              <a:off x="1164002" y="2194341"/>
              <a:ext cx="818198" cy="561389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6482" name="TextBox 56"/>
            <p:cNvSpPr txBox="1">
              <a:spLocks noChangeArrowheads="1"/>
            </p:cNvSpPr>
            <p:nvPr/>
          </p:nvSpPr>
          <p:spPr bwMode="auto">
            <a:xfrm>
              <a:off x="1234495" y="2215551"/>
              <a:ext cx="561659" cy="6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28</a:t>
              </a:r>
            </a:p>
          </p:txBody>
        </p:sp>
      </p:grpSp>
      <p:grpSp>
        <p:nvGrpSpPr>
          <p:cNvPr id="58" name="1"/>
          <p:cNvGrpSpPr>
            <a:grpSpLocks/>
          </p:cNvGrpSpPr>
          <p:nvPr/>
        </p:nvGrpSpPr>
        <p:grpSpPr bwMode="auto">
          <a:xfrm>
            <a:off x="4271963" y="987425"/>
            <a:ext cx="871537" cy="541338"/>
            <a:chOff x="1164002" y="2194341"/>
            <a:chExt cx="818198" cy="621538"/>
          </a:xfrm>
        </p:grpSpPr>
        <p:sp>
          <p:nvSpPr>
            <p:cNvPr id="59" name="Pentagon 58"/>
            <p:cNvSpPr/>
            <p:nvPr/>
          </p:nvSpPr>
          <p:spPr>
            <a:xfrm>
              <a:off x="1164002" y="2194341"/>
              <a:ext cx="818198" cy="561389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6480" name="TextBox 59"/>
            <p:cNvSpPr txBox="1">
              <a:spLocks noChangeArrowheads="1"/>
            </p:cNvSpPr>
            <p:nvPr/>
          </p:nvSpPr>
          <p:spPr bwMode="auto">
            <a:xfrm>
              <a:off x="1234495" y="2215551"/>
              <a:ext cx="561659" cy="6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49</a:t>
              </a:r>
            </a:p>
          </p:txBody>
        </p:sp>
      </p:grpSp>
      <p:grpSp>
        <p:nvGrpSpPr>
          <p:cNvPr id="61" name="1"/>
          <p:cNvGrpSpPr>
            <a:grpSpLocks/>
          </p:cNvGrpSpPr>
          <p:nvPr/>
        </p:nvGrpSpPr>
        <p:grpSpPr bwMode="auto">
          <a:xfrm>
            <a:off x="4268788" y="1541463"/>
            <a:ext cx="871537" cy="965200"/>
            <a:chOff x="1164002" y="2194341"/>
            <a:chExt cx="818198" cy="1106713"/>
          </a:xfrm>
        </p:grpSpPr>
        <p:sp>
          <p:nvSpPr>
            <p:cNvPr id="62" name="Pentagon 61"/>
            <p:cNvSpPr/>
            <p:nvPr/>
          </p:nvSpPr>
          <p:spPr>
            <a:xfrm>
              <a:off x="1164002" y="2194341"/>
              <a:ext cx="818198" cy="560638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6478" name="TextBox 62"/>
            <p:cNvSpPr txBox="1">
              <a:spLocks noChangeArrowheads="1"/>
            </p:cNvSpPr>
            <p:nvPr/>
          </p:nvSpPr>
          <p:spPr bwMode="auto">
            <a:xfrm>
              <a:off x="1255914" y="2207606"/>
              <a:ext cx="490897" cy="1093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21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GB" altLang="en-US" sz="2800" b="1">
                <a:solidFill>
                  <a:schemeClr val="bg1"/>
                </a:solidFill>
                <a:latin typeface="Twinkl" pitchFamily="2" charset="0"/>
              </a:endParaRPr>
            </a:p>
          </p:txBody>
        </p:sp>
      </p:grpSp>
      <p:grpSp>
        <p:nvGrpSpPr>
          <p:cNvPr id="16397" name="Group 196"/>
          <p:cNvGrpSpPr>
            <a:grpSpLocks/>
          </p:cNvGrpSpPr>
          <p:nvPr/>
        </p:nvGrpSpPr>
        <p:grpSpPr bwMode="auto">
          <a:xfrm>
            <a:off x="5487988" y="633413"/>
            <a:ext cx="1304925" cy="1190625"/>
            <a:chOff x="3593607" y="1781381"/>
            <a:chExt cx="1020438" cy="931186"/>
          </a:xfrm>
        </p:grpSpPr>
        <p:sp>
          <p:nvSpPr>
            <p:cNvPr id="198" name="Cube 197"/>
            <p:cNvSpPr/>
            <p:nvPr/>
          </p:nvSpPr>
          <p:spPr>
            <a:xfrm>
              <a:off x="3593607" y="1781381"/>
              <a:ext cx="1020438" cy="931186"/>
            </a:xfrm>
            <a:prstGeom prst="cub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476" name="TextBox 198"/>
            <p:cNvSpPr txBox="1">
              <a:spLocks noChangeArrowheads="1"/>
            </p:cNvSpPr>
            <p:nvPr/>
          </p:nvSpPr>
          <p:spPr bwMode="auto">
            <a:xfrm>
              <a:off x="3703103" y="2100113"/>
              <a:ext cx="583148" cy="505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3600" b="1">
                  <a:latin typeface="Twinkl" pitchFamily="2" charset="0"/>
                </a:rPr>
                <a:t>+4</a:t>
              </a:r>
            </a:p>
          </p:txBody>
        </p:sp>
      </p:grpSp>
      <p:grpSp>
        <p:nvGrpSpPr>
          <p:cNvPr id="200" name="1"/>
          <p:cNvGrpSpPr>
            <a:grpSpLocks/>
          </p:cNvGrpSpPr>
          <p:nvPr/>
        </p:nvGrpSpPr>
        <p:grpSpPr bwMode="auto">
          <a:xfrm>
            <a:off x="7164388" y="404813"/>
            <a:ext cx="871537" cy="541337"/>
            <a:chOff x="1164002" y="2194341"/>
            <a:chExt cx="818198" cy="621947"/>
          </a:xfrm>
        </p:grpSpPr>
        <p:sp>
          <p:nvSpPr>
            <p:cNvPr id="201" name="Pentagon 200"/>
            <p:cNvSpPr/>
            <p:nvPr/>
          </p:nvSpPr>
          <p:spPr>
            <a:xfrm>
              <a:off x="1164002" y="2194341"/>
              <a:ext cx="818198" cy="561759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6474" name="TextBox 201"/>
            <p:cNvSpPr txBox="1">
              <a:spLocks noChangeArrowheads="1"/>
            </p:cNvSpPr>
            <p:nvPr/>
          </p:nvSpPr>
          <p:spPr bwMode="auto">
            <a:xfrm>
              <a:off x="1251063" y="2215551"/>
              <a:ext cx="528520" cy="60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latin typeface="Twinkl" pitchFamily="2" charset="0"/>
                </a:rPr>
                <a:t>32</a:t>
              </a:r>
            </a:p>
          </p:txBody>
        </p:sp>
      </p:grpSp>
      <p:grpSp>
        <p:nvGrpSpPr>
          <p:cNvPr id="203" name="1"/>
          <p:cNvGrpSpPr>
            <a:grpSpLocks/>
          </p:cNvGrpSpPr>
          <p:nvPr/>
        </p:nvGrpSpPr>
        <p:grpSpPr bwMode="auto">
          <a:xfrm>
            <a:off x="7167563" y="971550"/>
            <a:ext cx="871537" cy="541338"/>
            <a:chOff x="1164002" y="2194341"/>
            <a:chExt cx="818198" cy="621946"/>
          </a:xfrm>
        </p:grpSpPr>
        <p:sp>
          <p:nvSpPr>
            <p:cNvPr id="204" name="Pentagon 203"/>
            <p:cNvSpPr/>
            <p:nvPr/>
          </p:nvSpPr>
          <p:spPr>
            <a:xfrm>
              <a:off x="1164002" y="2194341"/>
              <a:ext cx="818198" cy="561757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6472" name="TextBox 204"/>
            <p:cNvSpPr txBox="1">
              <a:spLocks noChangeArrowheads="1"/>
            </p:cNvSpPr>
            <p:nvPr/>
          </p:nvSpPr>
          <p:spPr bwMode="auto">
            <a:xfrm>
              <a:off x="1250311" y="2215551"/>
              <a:ext cx="530025" cy="600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latin typeface="Twinkl" pitchFamily="2" charset="0"/>
                </a:rPr>
                <a:t>53</a:t>
              </a:r>
            </a:p>
          </p:txBody>
        </p:sp>
      </p:grpSp>
      <p:grpSp>
        <p:nvGrpSpPr>
          <p:cNvPr id="206" name="1"/>
          <p:cNvGrpSpPr>
            <a:grpSpLocks/>
          </p:cNvGrpSpPr>
          <p:nvPr/>
        </p:nvGrpSpPr>
        <p:grpSpPr bwMode="auto">
          <a:xfrm>
            <a:off x="7164388" y="1525588"/>
            <a:ext cx="871537" cy="965200"/>
            <a:chOff x="1164002" y="2194341"/>
            <a:chExt cx="818198" cy="1108511"/>
          </a:xfrm>
        </p:grpSpPr>
        <p:sp>
          <p:nvSpPr>
            <p:cNvPr id="207" name="Pentagon 206"/>
            <p:cNvSpPr/>
            <p:nvPr/>
          </p:nvSpPr>
          <p:spPr>
            <a:xfrm>
              <a:off x="1164002" y="2194341"/>
              <a:ext cx="818198" cy="561548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6470" name="TextBox 207"/>
            <p:cNvSpPr txBox="1">
              <a:spLocks noChangeArrowheads="1"/>
            </p:cNvSpPr>
            <p:nvPr/>
          </p:nvSpPr>
          <p:spPr bwMode="auto">
            <a:xfrm>
              <a:off x="1234846" y="2207606"/>
              <a:ext cx="533034" cy="1095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latin typeface="Twinkl" pitchFamily="2" charset="0"/>
                </a:rPr>
                <a:t>25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GB" altLang="en-US" sz="2800" b="1">
                <a:latin typeface="Twinkl" pitchFamily="2" charset="0"/>
              </a:endParaRPr>
            </a:p>
          </p:txBody>
        </p:sp>
      </p:grpSp>
      <p:sp>
        <p:nvSpPr>
          <p:cNvPr id="16401" name="TextBox 208"/>
          <p:cNvSpPr txBox="1">
            <a:spLocks noChangeArrowheads="1"/>
          </p:cNvSpPr>
          <p:nvPr/>
        </p:nvSpPr>
        <p:spPr bwMode="auto">
          <a:xfrm>
            <a:off x="179388" y="2490788"/>
            <a:ext cx="412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  <a:latin typeface="Twinkl" pitchFamily="2" charset="0"/>
              </a:rPr>
              <a:t>E</a:t>
            </a:r>
          </a:p>
        </p:txBody>
      </p:sp>
      <p:sp>
        <p:nvSpPr>
          <p:cNvPr id="16402" name="TextBox 209"/>
          <p:cNvSpPr txBox="1">
            <a:spLocks noChangeArrowheads="1"/>
          </p:cNvSpPr>
          <p:nvPr/>
        </p:nvSpPr>
        <p:spPr bwMode="auto">
          <a:xfrm>
            <a:off x="179388" y="4724400"/>
            <a:ext cx="400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  <a:latin typeface="Twinkl" pitchFamily="2" charset="0"/>
              </a:rPr>
              <a:t>F</a:t>
            </a:r>
          </a:p>
        </p:txBody>
      </p:sp>
      <p:grpSp>
        <p:nvGrpSpPr>
          <p:cNvPr id="16403" name="Group 211"/>
          <p:cNvGrpSpPr>
            <a:grpSpLocks/>
          </p:cNvGrpSpPr>
          <p:nvPr/>
        </p:nvGrpSpPr>
        <p:grpSpPr bwMode="auto">
          <a:xfrm>
            <a:off x="2651125" y="2798763"/>
            <a:ext cx="1304925" cy="1190625"/>
            <a:chOff x="3593607" y="1781381"/>
            <a:chExt cx="1020438" cy="931186"/>
          </a:xfrm>
        </p:grpSpPr>
        <p:sp>
          <p:nvSpPr>
            <p:cNvPr id="243" name="Cube 242"/>
            <p:cNvSpPr/>
            <p:nvPr/>
          </p:nvSpPr>
          <p:spPr>
            <a:xfrm>
              <a:off x="3593607" y="1781381"/>
              <a:ext cx="1020438" cy="931186"/>
            </a:xfrm>
            <a:prstGeom prst="cub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468" name="TextBox 243"/>
            <p:cNvSpPr txBox="1">
              <a:spLocks noChangeArrowheads="1"/>
            </p:cNvSpPr>
            <p:nvPr/>
          </p:nvSpPr>
          <p:spPr bwMode="auto">
            <a:xfrm>
              <a:off x="3703103" y="2100113"/>
              <a:ext cx="540528" cy="505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3600" b="1">
                  <a:latin typeface="Twinkl" pitchFamily="2" charset="0"/>
                </a:rPr>
                <a:t>x5</a:t>
              </a:r>
            </a:p>
          </p:txBody>
        </p:sp>
      </p:grpSp>
      <p:grpSp>
        <p:nvGrpSpPr>
          <p:cNvPr id="16404" name="1"/>
          <p:cNvGrpSpPr>
            <a:grpSpLocks/>
          </p:cNvGrpSpPr>
          <p:nvPr/>
        </p:nvGrpSpPr>
        <p:grpSpPr bwMode="auto">
          <a:xfrm>
            <a:off x="1541463" y="2638425"/>
            <a:ext cx="871537" cy="542925"/>
            <a:chOff x="1164002" y="2194341"/>
            <a:chExt cx="818198" cy="621538"/>
          </a:xfrm>
        </p:grpSpPr>
        <p:sp>
          <p:nvSpPr>
            <p:cNvPr id="241" name="Pentagon 240"/>
            <p:cNvSpPr/>
            <p:nvPr/>
          </p:nvSpPr>
          <p:spPr>
            <a:xfrm>
              <a:off x="1164002" y="2194341"/>
              <a:ext cx="818198" cy="559748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6466" name="TextBox 241"/>
            <p:cNvSpPr txBox="1">
              <a:spLocks noChangeArrowheads="1"/>
            </p:cNvSpPr>
            <p:nvPr/>
          </p:nvSpPr>
          <p:spPr bwMode="auto">
            <a:xfrm>
              <a:off x="1331566" y="2215551"/>
              <a:ext cx="367516" cy="6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8</a:t>
              </a:r>
            </a:p>
          </p:txBody>
        </p:sp>
      </p:grpSp>
      <p:grpSp>
        <p:nvGrpSpPr>
          <p:cNvPr id="16405" name="1"/>
          <p:cNvGrpSpPr>
            <a:grpSpLocks/>
          </p:cNvGrpSpPr>
          <p:nvPr/>
        </p:nvGrpSpPr>
        <p:grpSpPr bwMode="auto">
          <a:xfrm>
            <a:off x="1543050" y="3197225"/>
            <a:ext cx="871538" cy="541338"/>
            <a:chOff x="1164002" y="2194341"/>
            <a:chExt cx="818198" cy="621946"/>
          </a:xfrm>
        </p:grpSpPr>
        <p:sp>
          <p:nvSpPr>
            <p:cNvPr id="239" name="Pentagon 238"/>
            <p:cNvSpPr/>
            <p:nvPr/>
          </p:nvSpPr>
          <p:spPr>
            <a:xfrm>
              <a:off x="1164002" y="2194341"/>
              <a:ext cx="818198" cy="561757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6464" name="TextBox 239"/>
            <p:cNvSpPr txBox="1">
              <a:spLocks noChangeArrowheads="1"/>
            </p:cNvSpPr>
            <p:nvPr/>
          </p:nvSpPr>
          <p:spPr bwMode="auto">
            <a:xfrm>
              <a:off x="1269877" y="2215551"/>
              <a:ext cx="490896" cy="600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12</a:t>
              </a:r>
            </a:p>
          </p:txBody>
        </p:sp>
      </p:grpSp>
      <p:grpSp>
        <p:nvGrpSpPr>
          <p:cNvPr id="16406" name="1"/>
          <p:cNvGrpSpPr>
            <a:grpSpLocks/>
          </p:cNvGrpSpPr>
          <p:nvPr/>
        </p:nvGrpSpPr>
        <p:grpSpPr bwMode="auto">
          <a:xfrm>
            <a:off x="1543050" y="3752850"/>
            <a:ext cx="871538" cy="973138"/>
            <a:chOff x="1164002" y="2194341"/>
            <a:chExt cx="818198" cy="1117100"/>
          </a:xfrm>
        </p:grpSpPr>
        <p:sp>
          <p:nvSpPr>
            <p:cNvPr id="237" name="Pentagon 236"/>
            <p:cNvSpPr/>
            <p:nvPr/>
          </p:nvSpPr>
          <p:spPr>
            <a:xfrm>
              <a:off x="1164002" y="2194341"/>
              <a:ext cx="818198" cy="559461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6462" name="TextBox 237"/>
            <p:cNvSpPr txBox="1">
              <a:spLocks noChangeArrowheads="1"/>
            </p:cNvSpPr>
            <p:nvPr/>
          </p:nvSpPr>
          <p:spPr bwMode="auto">
            <a:xfrm>
              <a:off x="1290191" y="2215551"/>
              <a:ext cx="450264" cy="1095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11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GB" altLang="en-US" sz="2800" b="1">
                <a:solidFill>
                  <a:schemeClr val="bg1"/>
                </a:solidFill>
                <a:latin typeface="Twinkl" pitchFamily="2" charset="0"/>
              </a:endParaRPr>
            </a:p>
          </p:txBody>
        </p:sp>
      </p:grpSp>
      <p:grpSp>
        <p:nvGrpSpPr>
          <p:cNvPr id="216" name="1"/>
          <p:cNvGrpSpPr>
            <a:grpSpLocks/>
          </p:cNvGrpSpPr>
          <p:nvPr/>
        </p:nvGrpSpPr>
        <p:grpSpPr bwMode="auto">
          <a:xfrm>
            <a:off x="4292600" y="2586038"/>
            <a:ext cx="871538" cy="541337"/>
            <a:chOff x="1164002" y="2194341"/>
            <a:chExt cx="818198" cy="621947"/>
          </a:xfrm>
        </p:grpSpPr>
        <p:sp>
          <p:nvSpPr>
            <p:cNvPr id="235" name="Pentagon 234"/>
            <p:cNvSpPr/>
            <p:nvPr/>
          </p:nvSpPr>
          <p:spPr>
            <a:xfrm>
              <a:off x="1164002" y="2194341"/>
              <a:ext cx="818198" cy="561759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6460" name="TextBox 235"/>
            <p:cNvSpPr txBox="1">
              <a:spLocks noChangeArrowheads="1"/>
            </p:cNvSpPr>
            <p:nvPr/>
          </p:nvSpPr>
          <p:spPr bwMode="auto">
            <a:xfrm>
              <a:off x="1222472" y="2215551"/>
              <a:ext cx="585706" cy="60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40</a:t>
              </a:r>
            </a:p>
          </p:txBody>
        </p:sp>
      </p:grpSp>
      <p:grpSp>
        <p:nvGrpSpPr>
          <p:cNvPr id="217" name="1"/>
          <p:cNvGrpSpPr>
            <a:grpSpLocks/>
          </p:cNvGrpSpPr>
          <p:nvPr/>
        </p:nvGrpSpPr>
        <p:grpSpPr bwMode="auto">
          <a:xfrm>
            <a:off x="4295775" y="3151188"/>
            <a:ext cx="871538" cy="541337"/>
            <a:chOff x="1164002" y="2194341"/>
            <a:chExt cx="818198" cy="620190"/>
          </a:xfrm>
        </p:grpSpPr>
        <p:sp>
          <p:nvSpPr>
            <p:cNvPr id="233" name="Pentagon 232"/>
            <p:cNvSpPr/>
            <p:nvPr/>
          </p:nvSpPr>
          <p:spPr>
            <a:xfrm>
              <a:off x="1164002" y="2194341"/>
              <a:ext cx="818198" cy="560172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6458" name="TextBox 233"/>
            <p:cNvSpPr txBox="1">
              <a:spLocks noChangeArrowheads="1"/>
            </p:cNvSpPr>
            <p:nvPr/>
          </p:nvSpPr>
          <p:spPr bwMode="auto">
            <a:xfrm>
              <a:off x="1226987" y="2215551"/>
              <a:ext cx="576677" cy="598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60</a:t>
              </a:r>
            </a:p>
          </p:txBody>
        </p:sp>
      </p:grpSp>
      <p:grpSp>
        <p:nvGrpSpPr>
          <p:cNvPr id="218" name="1"/>
          <p:cNvGrpSpPr>
            <a:grpSpLocks/>
          </p:cNvGrpSpPr>
          <p:nvPr/>
        </p:nvGrpSpPr>
        <p:grpSpPr bwMode="auto">
          <a:xfrm>
            <a:off x="4292600" y="3706813"/>
            <a:ext cx="871538" cy="965200"/>
            <a:chOff x="1164002" y="2194341"/>
            <a:chExt cx="818198" cy="1108511"/>
          </a:xfrm>
        </p:grpSpPr>
        <p:sp>
          <p:nvSpPr>
            <p:cNvPr id="231" name="Pentagon 230"/>
            <p:cNvSpPr/>
            <p:nvPr/>
          </p:nvSpPr>
          <p:spPr>
            <a:xfrm>
              <a:off x="1164002" y="2194341"/>
              <a:ext cx="818198" cy="561548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6456" name="TextBox 231"/>
            <p:cNvSpPr txBox="1">
              <a:spLocks noChangeArrowheads="1"/>
            </p:cNvSpPr>
            <p:nvPr/>
          </p:nvSpPr>
          <p:spPr bwMode="auto">
            <a:xfrm>
              <a:off x="1234094" y="2207606"/>
              <a:ext cx="534539" cy="1095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55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GB" altLang="en-US" sz="2800" b="1">
                <a:solidFill>
                  <a:schemeClr val="bg1"/>
                </a:solidFill>
                <a:latin typeface="Twinkl" pitchFamily="2" charset="0"/>
              </a:endParaRPr>
            </a:p>
          </p:txBody>
        </p:sp>
      </p:grpSp>
      <p:grpSp>
        <p:nvGrpSpPr>
          <p:cNvPr id="16410" name="Group 218"/>
          <p:cNvGrpSpPr>
            <a:grpSpLocks/>
          </p:cNvGrpSpPr>
          <p:nvPr/>
        </p:nvGrpSpPr>
        <p:grpSpPr bwMode="auto">
          <a:xfrm>
            <a:off x="5511800" y="2798763"/>
            <a:ext cx="1304925" cy="1190625"/>
            <a:chOff x="3593607" y="1781381"/>
            <a:chExt cx="1020438" cy="931186"/>
          </a:xfrm>
        </p:grpSpPr>
        <p:sp>
          <p:nvSpPr>
            <p:cNvPr id="229" name="Cube 228"/>
            <p:cNvSpPr/>
            <p:nvPr/>
          </p:nvSpPr>
          <p:spPr>
            <a:xfrm>
              <a:off x="3593607" y="1781381"/>
              <a:ext cx="1020438" cy="931186"/>
            </a:xfrm>
            <a:prstGeom prst="cub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454" name="TextBox 229"/>
            <p:cNvSpPr txBox="1">
              <a:spLocks noChangeArrowheads="1"/>
            </p:cNvSpPr>
            <p:nvPr/>
          </p:nvSpPr>
          <p:spPr bwMode="auto">
            <a:xfrm>
              <a:off x="3703103" y="2100113"/>
              <a:ext cx="622009" cy="505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3600" b="1">
                  <a:latin typeface="Twinkl" pitchFamily="2" charset="0"/>
                </a:rPr>
                <a:t>-12</a:t>
              </a:r>
            </a:p>
          </p:txBody>
        </p:sp>
      </p:grpSp>
      <p:grpSp>
        <p:nvGrpSpPr>
          <p:cNvPr id="220" name="1"/>
          <p:cNvGrpSpPr>
            <a:grpSpLocks/>
          </p:cNvGrpSpPr>
          <p:nvPr/>
        </p:nvGrpSpPr>
        <p:grpSpPr bwMode="auto">
          <a:xfrm>
            <a:off x="7186613" y="2568575"/>
            <a:ext cx="871537" cy="542925"/>
            <a:chOff x="1164002" y="2194341"/>
            <a:chExt cx="818198" cy="621538"/>
          </a:xfrm>
        </p:grpSpPr>
        <p:sp>
          <p:nvSpPr>
            <p:cNvPr id="227" name="Pentagon 226"/>
            <p:cNvSpPr/>
            <p:nvPr/>
          </p:nvSpPr>
          <p:spPr>
            <a:xfrm>
              <a:off x="1164002" y="2194341"/>
              <a:ext cx="818198" cy="559748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6452" name="TextBox 227"/>
            <p:cNvSpPr txBox="1">
              <a:spLocks noChangeArrowheads="1"/>
            </p:cNvSpPr>
            <p:nvPr/>
          </p:nvSpPr>
          <p:spPr bwMode="auto">
            <a:xfrm>
              <a:off x="1234495" y="2215551"/>
              <a:ext cx="561659" cy="6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latin typeface="Twinkl" pitchFamily="2" charset="0"/>
                </a:rPr>
                <a:t>28</a:t>
              </a:r>
            </a:p>
          </p:txBody>
        </p:sp>
      </p:grpSp>
      <p:grpSp>
        <p:nvGrpSpPr>
          <p:cNvPr id="221" name="1"/>
          <p:cNvGrpSpPr>
            <a:grpSpLocks/>
          </p:cNvGrpSpPr>
          <p:nvPr/>
        </p:nvGrpSpPr>
        <p:grpSpPr bwMode="auto">
          <a:xfrm>
            <a:off x="7189788" y="3135313"/>
            <a:ext cx="871537" cy="541337"/>
            <a:chOff x="1164002" y="2194341"/>
            <a:chExt cx="818198" cy="621947"/>
          </a:xfrm>
        </p:grpSpPr>
        <p:sp>
          <p:nvSpPr>
            <p:cNvPr id="225" name="Pentagon 224"/>
            <p:cNvSpPr/>
            <p:nvPr/>
          </p:nvSpPr>
          <p:spPr>
            <a:xfrm>
              <a:off x="1164002" y="2194341"/>
              <a:ext cx="818198" cy="561759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6450" name="TextBox 225"/>
            <p:cNvSpPr txBox="1">
              <a:spLocks noChangeArrowheads="1"/>
            </p:cNvSpPr>
            <p:nvPr/>
          </p:nvSpPr>
          <p:spPr bwMode="auto">
            <a:xfrm>
              <a:off x="1231501" y="2215551"/>
              <a:ext cx="567648" cy="60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latin typeface="Twinkl" pitchFamily="2" charset="0"/>
                </a:rPr>
                <a:t>48</a:t>
              </a:r>
            </a:p>
          </p:txBody>
        </p:sp>
      </p:grpSp>
      <p:grpSp>
        <p:nvGrpSpPr>
          <p:cNvPr id="222" name="1"/>
          <p:cNvGrpSpPr>
            <a:grpSpLocks/>
          </p:cNvGrpSpPr>
          <p:nvPr/>
        </p:nvGrpSpPr>
        <p:grpSpPr bwMode="auto">
          <a:xfrm>
            <a:off x="7186613" y="3689350"/>
            <a:ext cx="871537" cy="966788"/>
            <a:chOff x="1164002" y="2194341"/>
            <a:chExt cx="818198" cy="1107980"/>
          </a:xfrm>
        </p:grpSpPr>
        <p:sp>
          <p:nvSpPr>
            <p:cNvPr id="223" name="Pentagon 222"/>
            <p:cNvSpPr/>
            <p:nvPr/>
          </p:nvSpPr>
          <p:spPr>
            <a:xfrm>
              <a:off x="1164002" y="2194341"/>
              <a:ext cx="818198" cy="560357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6448" name="TextBox 223"/>
            <p:cNvSpPr txBox="1">
              <a:spLocks noChangeArrowheads="1"/>
            </p:cNvSpPr>
            <p:nvPr/>
          </p:nvSpPr>
          <p:spPr bwMode="auto">
            <a:xfrm>
              <a:off x="1220534" y="2207606"/>
              <a:ext cx="561659" cy="1094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latin typeface="Twinkl" pitchFamily="2" charset="0"/>
                </a:rPr>
                <a:t>43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GB" altLang="en-US" sz="2800" b="1">
                <a:latin typeface="Twinkl" pitchFamily="2" charset="0"/>
              </a:endParaRPr>
            </a:p>
          </p:txBody>
        </p:sp>
      </p:grpSp>
      <p:grpSp>
        <p:nvGrpSpPr>
          <p:cNvPr id="16414" name="Group 245"/>
          <p:cNvGrpSpPr>
            <a:grpSpLocks/>
          </p:cNvGrpSpPr>
          <p:nvPr/>
        </p:nvGrpSpPr>
        <p:grpSpPr bwMode="auto">
          <a:xfrm>
            <a:off x="2670175" y="5041900"/>
            <a:ext cx="1304925" cy="1190625"/>
            <a:chOff x="3593607" y="1781381"/>
            <a:chExt cx="1020438" cy="931186"/>
          </a:xfrm>
        </p:grpSpPr>
        <p:sp>
          <p:nvSpPr>
            <p:cNvPr id="277" name="Cube 276"/>
            <p:cNvSpPr/>
            <p:nvPr/>
          </p:nvSpPr>
          <p:spPr>
            <a:xfrm>
              <a:off x="3593607" y="1781381"/>
              <a:ext cx="1020438" cy="931186"/>
            </a:xfrm>
            <a:prstGeom prst="cub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446" name="TextBox 277"/>
            <p:cNvSpPr txBox="1">
              <a:spLocks noChangeArrowheads="1"/>
            </p:cNvSpPr>
            <p:nvPr/>
          </p:nvSpPr>
          <p:spPr bwMode="auto">
            <a:xfrm>
              <a:off x="3732257" y="2107431"/>
              <a:ext cx="511692" cy="505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3600" b="1">
                  <a:latin typeface="Twinkl" pitchFamily="2" charset="0"/>
                </a:rPr>
                <a:t>x7</a:t>
              </a:r>
            </a:p>
          </p:txBody>
        </p:sp>
      </p:grpSp>
      <p:grpSp>
        <p:nvGrpSpPr>
          <p:cNvPr id="16415" name="1"/>
          <p:cNvGrpSpPr>
            <a:grpSpLocks/>
          </p:cNvGrpSpPr>
          <p:nvPr/>
        </p:nvGrpSpPr>
        <p:grpSpPr bwMode="auto">
          <a:xfrm>
            <a:off x="1560513" y="4881563"/>
            <a:ext cx="871537" cy="541337"/>
            <a:chOff x="1164002" y="2194341"/>
            <a:chExt cx="818198" cy="621947"/>
          </a:xfrm>
        </p:grpSpPr>
        <p:sp>
          <p:nvSpPr>
            <p:cNvPr id="275" name="Pentagon 274"/>
            <p:cNvSpPr/>
            <p:nvPr/>
          </p:nvSpPr>
          <p:spPr>
            <a:xfrm>
              <a:off x="1164002" y="2194341"/>
              <a:ext cx="818198" cy="561759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6444" name="TextBox 275"/>
            <p:cNvSpPr txBox="1">
              <a:spLocks noChangeArrowheads="1"/>
            </p:cNvSpPr>
            <p:nvPr/>
          </p:nvSpPr>
          <p:spPr bwMode="auto">
            <a:xfrm>
              <a:off x="1340606" y="2215551"/>
              <a:ext cx="349437" cy="60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3</a:t>
              </a:r>
            </a:p>
          </p:txBody>
        </p:sp>
      </p:grpSp>
      <p:grpSp>
        <p:nvGrpSpPr>
          <p:cNvPr id="16416" name="1"/>
          <p:cNvGrpSpPr>
            <a:grpSpLocks/>
          </p:cNvGrpSpPr>
          <p:nvPr/>
        </p:nvGrpSpPr>
        <p:grpSpPr bwMode="auto">
          <a:xfrm>
            <a:off x="1562100" y="5440363"/>
            <a:ext cx="871538" cy="541337"/>
            <a:chOff x="1164002" y="2194341"/>
            <a:chExt cx="818198" cy="621538"/>
          </a:xfrm>
        </p:grpSpPr>
        <p:sp>
          <p:nvSpPr>
            <p:cNvPr id="273" name="Pentagon 272"/>
            <p:cNvSpPr/>
            <p:nvPr/>
          </p:nvSpPr>
          <p:spPr>
            <a:xfrm>
              <a:off x="1164002" y="2194341"/>
              <a:ext cx="818198" cy="561390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6442" name="TextBox 273"/>
            <p:cNvSpPr txBox="1">
              <a:spLocks noChangeArrowheads="1"/>
            </p:cNvSpPr>
            <p:nvPr/>
          </p:nvSpPr>
          <p:spPr bwMode="auto">
            <a:xfrm>
              <a:off x="1331566" y="2215551"/>
              <a:ext cx="367516" cy="6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6</a:t>
              </a:r>
            </a:p>
          </p:txBody>
        </p:sp>
      </p:grpSp>
      <p:grpSp>
        <p:nvGrpSpPr>
          <p:cNvPr id="16417" name="1"/>
          <p:cNvGrpSpPr>
            <a:grpSpLocks/>
          </p:cNvGrpSpPr>
          <p:nvPr/>
        </p:nvGrpSpPr>
        <p:grpSpPr bwMode="auto">
          <a:xfrm>
            <a:off x="1562100" y="5995988"/>
            <a:ext cx="871538" cy="973137"/>
            <a:chOff x="1164002" y="2194341"/>
            <a:chExt cx="818198" cy="1117100"/>
          </a:xfrm>
        </p:grpSpPr>
        <p:sp>
          <p:nvSpPr>
            <p:cNvPr id="271" name="Pentagon 270"/>
            <p:cNvSpPr/>
            <p:nvPr/>
          </p:nvSpPr>
          <p:spPr>
            <a:xfrm>
              <a:off x="1164002" y="2194341"/>
              <a:ext cx="818198" cy="559461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6440" name="TextBox 271"/>
            <p:cNvSpPr txBox="1">
              <a:spLocks noChangeArrowheads="1"/>
            </p:cNvSpPr>
            <p:nvPr/>
          </p:nvSpPr>
          <p:spPr bwMode="auto">
            <a:xfrm>
              <a:off x="1343615" y="2215551"/>
              <a:ext cx="343417" cy="1095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7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GB" altLang="en-US" sz="2800" b="1">
                <a:solidFill>
                  <a:schemeClr val="bg1"/>
                </a:solidFill>
                <a:latin typeface="Twinkl" pitchFamily="2" charset="0"/>
              </a:endParaRPr>
            </a:p>
          </p:txBody>
        </p:sp>
      </p:grpSp>
      <p:grpSp>
        <p:nvGrpSpPr>
          <p:cNvPr id="250" name="1"/>
          <p:cNvGrpSpPr>
            <a:grpSpLocks/>
          </p:cNvGrpSpPr>
          <p:nvPr/>
        </p:nvGrpSpPr>
        <p:grpSpPr bwMode="auto">
          <a:xfrm>
            <a:off x="4311650" y="4829175"/>
            <a:ext cx="871538" cy="541338"/>
            <a:chOff x="1164002" y="2194341"/>
            <a:chExt cx="818198" cy="621946"/>
          </a:xfrm>
        </p:grpSpPr>
        <p:sp>
          <p:nvSpPr>
            <p:cNvPr id="269" name="Pentagon 268"/>
            <p:cNvSpPr/>
            <p:nvPr/>
          </p:nvSpPr>
          <p:spPr>
            <a:xfrm>
              <a:off x="1164002" y="2194341"/>
              <a:ext cx="818198" cy="561757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6438" name="TextBox 269"/>
            <p:cNvSpPr txBox="1">
              <a:spLocks noChangeArrowheads="1"/>
            </p:cNvSpPr>
            <p:nvPr/>
          </p:nvSpPr>
          <p:spPr bwMode="auto">
            <a:xfrm>
              <a:off x="1269877" y="2215551"/>
              <a:ext cx="490896" cy="600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21</a:t>
              </a:r>
            </a:p>
          </p:txBody>
        </p:sp>
      </p:grpSp>
      <p:grpSp>
        <p:nvGrpSpPr>
          <p:cNvPr id="251" name="1"/>
          <p:cNvGrpSpPr>
            <a:grpSpLocks/>
          </p:cNvGrpSpPr>
          <p:nvPr/>
        </p:nvGrpSpPr>
        <p:grpSpPr bwMode="auto">
          <a:xfrm>
            <a:off x="4314825" y="5394325"/>
            <a:ext cx="871538" cy="541338"/>
            <a:chOff x="1164002" y="2194341"/>
            <a:chExt cx="818198" cy="621538"/>
          </a:xfrm>
        </p:grpSpPr>
        <p:sp>
          <p:nvSpPr>
            <p:cNvPr id="267" name="Pentagon 266"/>
            <p:cNvSpPr/>
            <p:nvPr/>
          </p:nvSpPr>
          <p:spPr>
            <a:xfrm>
              <a:off x="1164002" y="2194341"/>
              <a:ext cx="818198" cy="561389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6436" name="TextBox 267"/>
            <p:cNvSpPr txBox="1">
              <a:spLocks noChangeArrowheads="1"/>
            </p:cNvSpPr>
            <p:nvPr/>
          </p:nvSpPr>
          <p:spPr bwMode="auto">
            <a:xfrm>
              <a:off x="1234495" y="2215551"/>
              <a:ext cx="561659" cy="6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42</a:t>
              </a:r>
            </a:p>
          </p:txBody>
        </p:sp>
      </p:grpSp>
      <p:grpSp>
        <p:nvGrpSpPr>
          <p:cNvPr id="252" name="1"/>
          <p:cNvGrpSpPr>
            <a:grpSpLocks/>
          </p:cNvGrpSpPr>
          <p:nvPr/>
        </p:nvGrpSpPr>
        <p:grpSpPr bwMode="auto">
          <a:xfrm>
            <a:off x="4311650" y="5949950"/>
            <a:ext cx="871538" cy="965200"/>
            <a:chOff x="1164002" y="2194341"/>
            <a:chExt cx="818198" cy="1107980"/>
          </a:xfrm>
        </p:grpSpPr>
        <p:sp>
          <p:nvSpPr>
            <p:cNvPr id="265" name="Pentagon 264"/>
            <p:cNvSpPr/>
            <p:nvPr/>
          </p:nvSpPr>
          <p:spPr>
            <a:xfrm>
              <a:off x="1164002" y="2194341"/>
              <a:ext cx="818198" cy="561279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6434" name="TextBox 265"/>
            <p:cNvSpPr txBox="1">
              <a:spLocks noChangeArrowheads="1"/>
            </p:cNvSpPr>
            <p:nvPr/>
          </p:nvSpPr>
          <p:spPr bwMode="auto">
            <a:xfrm>
              <a:off x="1220534" y="2207606"/>
              <a:ext cx="561659" cy="1094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49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GB" altLang="en-US" sz="2800" b="1">
                <a:solidFill>
                  <a:schemeClr val="bg1"/>
                </a:solidFill>
                <a:latin typeface="Twinkl" pitchFamily="2" charset="0"/>
              </a:endParaRPr>
            </a:p>
          </p:txBody>
        </p:sp>
      </p:grpSp>
      <p:grpSp>
        <p:nvGrpSpPr>
          <p:cNvPr id="16421" name="Group 252"/>
          <p:cNvGrpSpPr>
            <a:grpSpLocks/>
          </p:cNvGrpSpPr>
          <p:nvPr/>
        </p:nvGrpSpPr>
        <p:grpSpPr bwMode="auto">
          <a:xfrm>
            <a:off x="5530850" y="5041900"/>
            <a:ext cx="1304925" cy="1190625"/>
            <a:chOff x="3593607" y="1781381"/>
            <a:chExt cx="1020438" cy="931186"/>
          </a:xfrm>
        </p:grpSpPr>
        <p:sp>
          <p:nvSpPr>
            <p:cNvPr id="263" name="Cube 262"/>
            <p:cNvSpPr/>
            <p:nvPr/>
          </p:nvSpPr>
          <p:spPr>
            <a:xfrm>
              <a:off x="3593607" y="1781381"/>
              <a:ext cx="1020438" cy="931186"/>
            </a:xfrm>
            <a:prstGeom prst="cub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432" name="TextBox 263"/>
            <p:cNvSpPr txBox="1">
              <a:spLocks noChangeArrowheads="1"/>
            </p:cNvSpPr>
            <p:nvPr/>
          </p:nvSpPr>
          <p:spPr bwMode="auto">
            <a:xfrm>
              <a:off x="3765144" y="2113604"/>
              <a:ext cx="457790" cy="505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3600" b="1">
                  <a:latin typeface="Twinkl" pitchFamily="2" charset="0"/>
                </a:rPr>
                <a:t>-7</a:t>
              </a:r>
            </a:p>
          </p:txBody>
        </p:sp>
      </p:grpSp>
      <p:grpSp>
        <p:nvGrpSpPr>
          <p:cNvPr id="254" name="1"/>
          <p:cNvGrpSpPr>
            <a:grpSpLocks/>
          </p:cNvGrpSpPr>
          <p:nvPr/>
        </p:nvGrpSpPr>
        <p:grpSpPr bwMode="auto">
          <a:xfrm>
            <a:off x="7205663" y="4811713"/>
            <a:ext cx="871537" cy="541337"/>
            <a:chOff x="1164002" y="2194341"/>
            <a:chExt cx="818198" cy="620190"/>
          </a:xfrm>
        </p:grpSpPr>
        <p:sp>
          <p:nvSpPr>
            <p:cNvPr id="261" name="Pentagon 260"/>
            <p:cNvSpPr/>
            <p:nvPr/>
          </p:nvSpPr>
          <p:spPr>
            <a:xfrm>
              <a:off x="1164002" y="2194341"/>
              <a:ext cx="818198" cy="560172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6430" name="TextBox 261"/>
            <p:cNvSpPr txBox="1">
              <a:spLocks noChangeArrowheads="1"/>
            </p:cNvSpPr>
            <p:nvPr/>
          </p:nvSpPr>
          <p:spPr bwMode="auto">
            <a:xfrm>
              <a:off x="1260846" y="2215551"/>
              <a:ext cx="508956" cy="598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latin typeface="Twinkl" pitchFamily="2" charset="0"/>
                </a:rPr>
                <a:t>14</a:t>
              </a:r>
            </a:p>
          </p:txBody>
        </p:sp>
      </p:grpSp>
      <p:grpSp>
        <p:nvGrpSpPr>
          <p:cNvPr id="255" name="1"/>
          <p:cNvGrpSpPr>
            <a:grpSpLocks/>
          </p:cNvGrpSpPr>
          <p:nvPr/>
        </p:nvGrpSpPr>
        <p:grpSpPr bwMode="auto">
          <a:xfrm>
            <a:off x="7210425" y="5378450"/>
            <a:ext cx="871538" cy="541338"/>
            <a:chOff x="1164002" y="2194341"/>
            <a:chExt cx="818198" cy="621946"/>
          </a:xfrm>
        </p:grpSpPr>
        <p:sp>
          <p:nvSpPr>
            <p:cNvPr id="259" name="Pentagon 258"/>
            <p:cNvSpPr/>
            <p:nvPr/>
          </p:nvSpPr>
          <p:spPr>
            <a:xfrm>
              <a:off x="1164002" y="2194341"/>
              <a:ext cx="818198" cy="561757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6428" name="TextBox 259"/>
            <p:cNvSpPr txBox="1">
              <a:spLocks noChangeArrowheads="1"/>
            </p:cNvSpPr>
            <p:nvPr/>
          </p:nvSpPr>
          <p:spPr bwMode="auto">
            <a:xfrm>
              <a:off x="1250312" y="2215551"/>
              <a:ext cx="530025" cy="600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latin typeface="Twinkl" pitchFamily="2" charset="0"/>
                </a:rPr>
                <a:t>35</a:t>
              </a:r>
            </a:p>
          </p:txBody>
        </p:sp>
      </p:grpSp>
      <p:grpSp>
        <p:nvGrpSpPr>
          <p:cNvPr id="256" name="1"/>
          <p:cNvGrpSpPr>
            <a:grpSpLocks/>
          </p:cNvGrpSpPr>
          <p:nvPr/>
        </p:nvGrpSpPr>
        <p:grpSpPr bwMode="auto">
          <a:xfrm>
            <a:off x="7205663" y="5932488"/>
            <a:ext cx="871537" cy="965200"/>
            <a:chOff x="1164002" y="2194341"/>
            <a:chExt cx="818198" cy="1107980"/>
          </a:xfrm>
        </p:grpSpPr>
        <p:sp>
          <p:nvSpPr>
            <p:cNvPr id="257" name="Pentagon 256"/>
            <p:cNvSpPr/>
            <p:nvPr/>
          </p:nvSpPr>
          <p:spPr>
            <a:xfrm>
              <a:off x="1164002" y="2194341"/>
              <a:ext cx="818198" cy="561279"/>
            </a:xfrm>
            <a:prstGeom prst="homePlat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6426" name="TextBox 257"/>
            <p:cNvSpPr txBox="1">
              <a:spLocks noChangeArrowheads="1"/>
            </p:cNvSpPr>
            <p:nvPr/>
          </p:nvSpPr>
          <p:spPr bwMode="auto">
            <a:xfrm>
              <a:off x="1220534" y="2207606"/>
              <a:ext cx="561659" cy="1094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latin typeface="Twinkl" pitchFamily="2" charset="0"/>
                </a:rPr>
                <a:t>42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GB" altLang="en-US" sz="2800" b="1">
                <a:latin typeface="Twinkl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988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2541588" y="2535238"/>
            <a:ext cx="4203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bg1"/>
                </a:solidFill>
                <a:latin typeface="Twinkl" pitchFamily="2" charset="0"/>
                <a:ea typeface="Franchise" pitchFamily="49" charset="0"/>
                <a:cs typeface="Franchise" pitchFamily="49" charset="0"/>
              </a:rPr>
              <a:t>Rules and Robots</a:t>
            </a: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323850" y="3254375"/>
            <a:ext cx="871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GB" altLang="en-US" sz="2400">
                <a:solidFill>
                  <a:schemeClr val="bg1"/>
                </a:solidFill>
                <a:latin typeface="Twinkl" pitchFamily="2" charset="0"/>
                <a:ea typeface="Franchise" pitchFamily="49" charset="0"/>
                <a:cs typeface="Franchise" pitchFamily="49" charset="0"/>
              </a:rPr>
              <a:t>Imagine that we have a robot to help us make patterns…</a:t>
            </a:r>
          </a:p>
        </p:txBody>
      </p:sp>
      <p:pic>
        <p:nvPicPr>
          <p:cNvPr id="4100" name="Picture 15"/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623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988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Robo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636838"/>
            <a:ext cx="1924050" cy="330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776663" y="758825"/>
            <a:ext cx="1800225" cy="1085850"/>
            <a:chOff x="3681413" y="1823777"/>
            <a:chExt cx="1800200" cy="1085726"/>
          </a:xfrm>
        </p:grpSpPr>
        <p:sp>
          <p:nvSpPr>
            <p:cNvPr id="4" name="Cube 3"/>
            <p:cNvSpPr/>
            <p:nvPr/>
          </p:nvSpPr>
          <p:spPr>
            <a:xfrm>
              <a:off x="3681413" y="1823777"/>
              <a:ext cx="1800200" cy="1085726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153" name="TextBox 4"/>
            <p:cNvSpPr txBox="1">
              <a:spLocks noChangeArrowheads="1"/>
            </p:cNvSpPr>
            <p:nvPr/>
          </p:nvSpPr>
          <p:spPr bwMode="auto">
            <a:xfrm>
              <a:off x="3704927" y="2324332"/>
              <a:ext cx="14789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latin typeface="Twinkl" pitchFamily="2" charset="0"/>
                </a:rPr>
                <a:t>PROCESSOR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323975" y="927100"/>
            <a:ext cx="1568450" cy="776288"/>
            <a:chOff x="1164002" y="1978317"/>
            <a:chExt cx="1567948" cy="776647"/>
          </a:xfrm>
        </p:grpSpPr>
        <p:sp>
          <p:nvSpPr>
            <p:cNvPr id="7" name="Pentagon 6"/>
            <p:cNvSpPr/>
            <p:nvPr/>
          </p:nvSpPr>
          <p:spPr>
            <a:xfrm>
              <a:off x="1164002" y="1978317"/>
              <a:ext cx="1567948" cy="776647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151" name="TextBox 7"/>
            <p:cNvSpPr txBox="1">
              <a:spLocks noChangeArrowheads="1"/>
            </p:cNvSpPr>
            <p:nvPr/>
          </p:nvSpPr>
          <p:spPr bwMode="auto">
            <a:xfrm>
              <a:off x="1461113" y="2205038"/>
              <a:ext cx="870472" cy="369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chemeClr val="bg1"/>
                  </a:solidFill>
                  <a:latin typeface="Twinkl" pitchFamily="2" charset="0"/>
                </a:rPr>
                <a:t>INPUT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6461125" y="857250"/>
            <a:ext cx="1566863" cy="777875"/>
            <a:chOff x="1164002" y="1978317"/>
            <a:chExt cx="1567948" cy="776647"/>
          </a:xfrm>
        </p:grpSpPr>
        <p:sp>
          <p:nvSpPr>
            <p:cNvPr id="14" name="Pentagon 13"/>
            <p:cNvSpPr/>
            <p:nvPr/>
          </p:nvSpPr>
          <p:spPr>
            <a:xfrm>
              <a:off x="1164002" y="1978317"/>
              <a:ext cx="1567948" cy="776647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149" name="TextBox 14"/>
            <p:cNvSpPr txBox="1">
              <a:spLocks noChangeArrowheads="1"/>
            </p:cNvSpPr>
            <p:nvPr/>
          </p:nvSpPr>
          <p:spPr bwMode="auto">
            <a:xfrm>
              <a:off x="1328232" y="2205038"/>
              <a:ext cx="1071869" cy="368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chemeClr val="bg1"/>
                  </a:solidFill>
                  <a:latin typeface="Twinkl" pitchFamily="2" charset="0"/>
                </a:rPr>
                <a:t>OUTPUT</a:t>
              </a:r>
            </a:p>
          </p:txBody>
        </p:sp>
      </p:grpSp>
      <p:grpSp>
        <p:nvGrpSpPr>
          <p:cNvPr id="16" name="1"/>
          <p:cNvGrpSpPr>
            <a:grpSpLocks/>
          </p:cNvGrpSpPr>
          <p:nvPr/>
        </p:nvGrpSpPr>
        <p:grpSpPr bwMode="auto">
          <a:xfrm>
            <a:off x="1323975" y="2781300"/>
            <a:ext cx="1568450" cy="795338"/>
            <a:chOff x="1164002" y="1978317"/>
            <a:chExt cx="1567948" cy="795844"/>
          </a:xfrm>
        </p:grpSpPr>
        <p:sp>
          <p:nvSpPr>
            <p:cNvPr id="17" name="Pentagon 16"/>
            <p:cNvSpPr/>
            <p:nvPr/>
          </p:nvSpPr>
          <p:spPr>
            <a:xfrm>
              <a:off x="1164002" y="1978317"/>
              <a:ext cx="1567948" cy="776782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5147" name="TextBox 17"/>
            <p:cNvSpPr txBox="1">
              <a:spLocks noChangeArrowheads="1"/>
            </p:cNvSpPr>
            <p:nvPr/>
          </p:nvSpPr>
          <p:spPr bwMode="auto">
            <a:xfrm>
              <a:off x="1597424" y="2004471"/>
              <a:ext cx="477863" cy="769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4400" b="1">
                  <a:solidFill>
                    <a:schemeClr val="bg1"/>
                  </a:solidFill>
                  <a:latin typeface="Twinkl" pitchFamily="2" charset="0"/>
                </a:rPr>
                <a:t>3</a:t>
              </a:r>
            </a:p>
          </p:txBody>
        </p:sp>
      </p:grpSp>
      <p:grpSp>
        <p:nvGrpSpPr>
          <p:cNvPr id="37" name="4"/>
          <p:cNvGrpSpPr>
            <a:grpSpLocks/>
          </p:cNvGrpSpPr>
          <p:nvPr/>
        </p:nvGrpSpPr>
        <p:grpSpPr bwMode="auto">
          <a:xfrm>
            <a:off x="6443663" y="2762250"/>
            <a:ext cx="1568450" cy="795338"/>
            <a:chOff x="1164002" y="1978317"/>
            <a:chExt cx="1567948" cy="795844"/>
          </a:xfrm>
        </p:grpSpPr>
        <p:sp>
          <p:nvSpPr>
            <p:cNvPr id="38" name="Pentagon 37"/>
            <p:cNvSpPr/>
            <p:nvPr/>
          </p:nvSpPr>
          <p:spPr>
            <a:xfrm>
              <a:off x="1164002" y="1978317"/>
              <a:ext cx="1567948" cy="776782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5145" name="TextBox 38"/>
            <p:cNvSpPr txBox="1">
              <a:spLocks noChangeArrowheads="1"/>
            </p:cNvSpPr>
            <p:nvPr/>
          </p:nvSpPr>
          <p:spPr bwMode="auto">
            <a:xfrm>
              <a:off x="1614019" y="2004471"/>
              <a:ext cx="516323" cy="769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4400" b="1">
                  <a:solidFill>
                    <a:schemeClr val="bg1"/>
                  </a:solidFill>
                  <a:latin typeface="Twinkl" pitchFamily="2" charset="0"/>
                </a:rPr>
                <a:t>8</a:t>
              </a:r>
            </a:p>
          </p:txBody>
        </p:sp>
      </p:grpSp>
      <p:grpSp>
        <p:nvGrpSpPr>
          <p:cNvPr id="40" name="2"/>
          <p:cNvGrpSpPr>
            <a:grpSpLocks/>
          </p:cNvGrpSpPr>
          <p:nvPr/>
        </p:nvGrpSpPr>
        <p:grpSpPr bwMode="auto">
          <a:xfrm>
            <a:off x="1323975" y="4149725"/>
            <a:ext cx="1568450" cy="795338"/>
            <a:chOff x="1164002" y="1978317"/>
            <a:chExt cx="1567948" cy="795844"/>
          </a:xfrm>
        </p:grpSpPr>
        <p:sp>
          <p:nvSpPr>
            <p:cNvPr id="41" name="Pentagon 40"/>
            <p:cNvSpPr/>
            <p:nvPr/>
          </p:nvSpPr>
          <p:spPr>
            <a:xfrm>
              <a:off x="1164002" y="1978317"/>
              <a:ext cx="1567948" cy="776782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5143" name="TextBox 41"/>
            <p:cNvSpPr txBox="1">
              <a:spLocks noChangeArrowheads="1"/>
            </p:cNvSpPr>
            <p:nvPr/>
          </p:nvSpPr>
          <p:spPr bwMode="auto">
            <a:xfrm>
              <a:off x="1597424" y="2004471"/>
              <a:ext cx="487478" cy="769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4400" b="1">
                  <a:solidFill>
                    <a:schemeClr val="bg1"/>
                  </a:solidFill>
                  <a:latin typeface="Twinkl" pitchFamily="2" charset="0"/>
                </a:rPr>
                <a:t>5</a:t>
              </a:r>
            </a:p>
          </p:txBody>
        </p:sp>
      </p:grpSp>
      <p:grpSp>
        <p:nvGrpSpPr>
          <p:cNvPr id="43" name="5"/>
          <p:cNvGrpSpPr>
            <a:grpSpLocks/>
          </p:cNvGrpSpPr>
          <p:nvPr/>
        </p:nvGrpSpPr>
        <p:grpSpPr bwMode="auto">
          <a:xfrm>
            <a:off x="6443663" y="4130675"/>
            <a:ext cx="1568450" cy="795338"/>
            <a:chOff x="1164002" y="1978317"/>
            <a:chExt cx="1567948" cy="795844"/>
          </a:xfrm>
        </p:grpSpPr>
        <p:sp>
          <p:nvSpPr>
            <p:cNvPr id="44" name="Pentagon 43"/>
            <p:cNvSpPr/>
            <p:nvPr/>
          </p:nvSpPr>
          <p:spPr>
            <a:xfrm>
              <a:off x="1164002" y="1978317"/>
              <a:ext cx="1567948" cy="776782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5141" name="TextBox 44"/>
            <p:cNvSpPr txBox="1">
              <a:spLocks noChangeArrowheads="1"/>
            </p:cNvSpPr>
            <p:nvPr/>
          </p:nvSpPr>
          <p:spPr bwMode="auto">
            <a:xfrm>
              <a:off x="1396699" y="2004471"/>
              <a:ext cx="777528" cy="769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4400" b="1">
                  <a:solidFill>
                    <a:schemeClr val="bg1"/>
                  </a:solidFill>
                  <a:latin typeface="Twinkl" pitchFamily="2" charset="0"/>
                </a:rPr>
                <a:t>10</a:t>
              </a:r>
            </a:p>
          </p:txBody>
        </p:sp>
      </p:grpSp>
      <p:grpSp>
        <p:nvGrpSpPr>
          <p:cNvPr id="46" name="3"/>
          <p:cNvGrpSpPr>
            <a:grpSpLocks/>
          </p:cNvGrpSpPr>
          <p:nvPr/>
        </p:nvGrpSpPr>
        <p:grpSpPr bwMode="auto">
          <a:xfrm>
            <a:off x="1323975" y="5445125"/>
            <a:ext cx="1568450" cy="795338"/>
            <a:chOff x="1164002" y="1978317"/>
            <a:chExt cx="1567948" cy="795844"/>
          </a:xfrm>
        </p:grpSpPr>
        <p:sp>
          <p:nvSpPr>
            <p:cNvPr id="47" name="Pentagon 46"/>
            <p:cNvSpPr/>
            <p:nvPr/>
          </p:nvSpPr>
          <p:spPr>
            <a:xfrm>
              <a:off x="1164002" y="1978317"/>
              <a:ext cx="1567948" cy="776782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5139" name="TextBox 47"/>
            <p:cNvSpPr txBox="1">
              <a:spLocks noChangeArrowheads="1"/>
            </p:cNvSpPr>
            <p:nvPr/>
          </p:nvSpPr>
          <p:spPr bwMode="auto">
            <a:xfrm>
              <a:off x="1531436" y="2004471"/>
              <a:ext cx="516323" cy="769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4400" b="1">
                  <a:solidFill>
                    <a:schemeClr val="bg1"/>
                  </a:solidFill>
                  <a:latin typeface="Twinkl" pitchFamily="2" charset="0"/>
                </a:rPr>
                <a:t>8</a:t>
              </a:r>
            </a:p>
          </p:txBody>
        </p:sp>
      </p:grpSp>
      <p:grpSp>
        <p:nvGrpSpPr>
          <p:cNvPr id="49" name="6"/>
          <p:cNvGrpSpPr>
            <a:grpSpLocks/>
          </p:cNvGrpSpPr>
          <p:nvPr/>
        </p:nvGrpSpPr>
        <p:grpSpPr bwMode="auto">
          <a:xfrm>
            <a:off x="6443663" y="5426075"/>
            <a:ext cx="1568450" cy="776288"/>
            <a:chOff x="1164002" y="1978317"/>
            <a:chExt cx="1567948" cy="776647"/>
          </a:xfrm>
        </p:grpSpPr>
        <p:sp>
          <p:nvSpPr>
            <p:cNvPr id="50" name="Pentagon 49"/>
            <p:cNvSpPr/>
            <p:nvPr/>
          </p:nvSpPr>
          <p:spPr>
            <a:xfrm>
              <a:off x="1164002" y="1978317"/>
              <a:ext cx="1567948" cy="776647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5137" name="TextBox 50"/>
            <p:cNvSpPr txBox="1">
              <a:spLocks noChangeArrowheads="1"/>
            </p:cNvSpPr>
            <p:nvPr/>
          </p:nvSpPr>
          <p:spPr bwMode="auto">
            <a:xfrm>
              <a:off x="1380026" y="1978317"/>
              <a:ext cx="710224" cy="769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4400" b="1">
                  <a:solidFill>
                    <a:schemeClr val="bg1"/>
                  </a:solidFill>
                  <a:latin typeface="Twinkl" pitchFamily="2" charset="0"/>
                </a:rPr>
                <a:t>13</a:t>
              </a:r>
            </a:p>
          </p:txBody>
        </p:sp>
      </p:grpSp>
      <p:pic>
        <p:nvPicPr>
          <p:cNvPr id="5132" name="Picture 2"/>
          <p:cNvPicPr>
            <a:picLocks noChangeAspect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623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3" name="Group 11"/>
          <p:cNvGrpSpPr>
            <a:grpSpLocks/>
          </p:cNvGrpSpPr>
          <p:nvPr/>
        </p:nvGrpSpPr>
        <p:grpSpPr bwMode="auto">
          <a:xfrm>
            <a:off x="4149725" y="4033838"/>
            <a:ext cx="1052513" cy="1052512"/>
            <a:chOff x="4150487" y="4034126"/>
            <a:chExt cx="1051655" cy="1051655"/>
          </a:xfrm>
        </p:grpSpPr>
        <p:sp>
          <p:nvSpPr>
            <p:cNvPr id="10" name="Oval 9"/>
            <p:cNvSpPr/>
            <p:nvPr/>
          </p:nvSpPr>
          <p:spPr>
            <a:xfrm>
              <a:off x="4150487" y="4034126"/>
              <a:ext cx="1051655" cy="1051655"/>
            </a:xfrm>
            <a:prstGeom prst="ellipse">
              <a:avLst/>
            </a:prstGeom>
            <a:solidFill>
              <a:srgbClr val="FEDC4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135" name="TextBox 10"/>
            <p:cNvSpPr txBox="1">
              <a:spLocks noChangeArrowheads="1"/>
            </p:cNvSpPr>
            <p:nvPr/>
          </p:nvSpPr>
          <p:spPr bwMode="auto">
            <a:xfrm>
              <a:off x="4224106" y="4158879"/>
              <a:ext cx="90441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4800" b="1">
                  <a:solidFill>
                    <a:srgbClr val="FF0000"/>
                  </a:solidFill>
                  <a:latin typeface="Twinkl" pitchFamily="2" charset="0"/>
                </a:rPr>
                <a:t>+5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988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Robo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636838"/>
            <a:ext cx="1924050" cy="330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Group 5"/>
          <p:cNvGrpSpPr>
            <a:grpSpLocks/>
          </p:cNvGrpSpPr>
          <p:nvPr/>
        </p:nvGrpSpPr>
        <p:grpSpPr bwMode="auto">
          <a:xfrm>
            <a:off x="3776663" y="758825"/>
            <a:ext cx="1800225" cy="1085850"/>
            <a:chOff x="3681413" y="1823777"/>
            <a:chExt cx="1800200" cy="1085726"/>
          </a:xfrm>
        </p:grpSpPr>
        <p:sp>
          <p:nvSpPr>
            <p:cNvPr id="4" name="Cube 3"/>
            <p:cNvSpPr/>
            <p:nvPr/>
          </p:nvSpPr>
          <p:spPr>
            <a:xfrm>
              <a:off x="3681413" y="1823777"/>
              <a:ext cx="1800200" cy="1085726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177" name="TextBox 4"/>
            <p:cNvSpPr txBox="1">
              <a:spLocks noChangeArrowheads="1"/>
            </p:cNvSpPr>
            <p:nvPr/>
          </p:nvSpPr>
          <p:spPr bwMode="auto">
            <a:xfrm>
              <a:off x="3704927" y="2324332"/>
              <a:ext cx="14789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latin typeface="Twinkl" pitchFamily="2" charset="0"/>
                </a:rPr>
                <a:t>PROCESSOR</a:t>
              </a:r>
            </a:p>
          </p:txBody>
        </p:sp>
      </p:grpSp>
      <p:grpSp>
        <p:nvGrpSpPr>
          <p:cNvPr id="6148" name="Group 8"/>
          <p:cNvGrpSpPr>
            <a:grpSpLocks/>
          </p:cNvGrpSpPr>
          <p:nvPr/>
        </p:nvGrpSpPr>
        <p:grpSpPr bwMode="auto">
          <a:xfrm>
            <a:off x="1323975" y="927100"/>
            <a:ext cx="1568450" cy="776288"/>
            <a:chOff x="1164002" y="1978317"/>
            <a:chExt cx="1567948" cy="776647"/>
          </a:xfrm>
        </p:grpSpPr>
        <p:sp>
          <p:nvSpPr>
            <p:cNvPr id="7" name="Pentagon 6"/>
            <p:cNvSpPr/>
            <p:nvPr/>
          </p:nvSpPr>
          <p:spPr>
            <a:xfrm>
              <a:off x="1164002" y="1978317"/>
              <a:ext cx="1567948" cy="776647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175" name="TextBox 7"/>
            <p:cNvSpPr txBox="1">
              <a:spLocks noChangeArrowheads="1"/>
            </p:cNvSpPr>
            <p:nvPr/>
          </p:nvSpPr>
          <p:spPr bwMode="auto">
            <a:xfrm>
              <a:off x="1461113" y="2205038"/>
              <a:ext cx="870472" cy="369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chemeClr val="bg1"/>
                  </a:solidFill>
                  <a:latin typeface="Twinkl" pitchFamily="2" charset="0"/>
                </a:rPr>
                <a:t>INPUT</a:t>
              </a:r>
            </a:p>
          </p:txBody>
        </p:sp>
      </p:grpSp>
      <p:grpSp>
        <p:nvGrpSpPr>
          <p:cNvPr id="6149" name="Group 12"/>
          <p:cNvGrpSpPr>
            <a:grpSpLocks/>
          </p:cNvGrpSpPr>
          <p:nvPr/>
        </p:nvGrpSpPr>
        <p:grpSpPr bwMode="auto">
          <a:xfrm>
            <a:off x="6461125" y="857250"/>
            <a:ext cx="1566863" cy="777875"/>
            <a:chOff x="1164002" y="1978317"/>
            <a:chExt cx="1567948" cy="776647"/>
          </a:xfrm>
        </p:grpSpPr>
        <p:sp>
          <p:nvSpPr>
            <p:cNvPr id="14" name="Pentagon 13"/>
            <p:cNvSpPr/>
            <p:nvPr/>
          </p:nvSpPr>
          <p:spPr>
            <a:xfrm>
              <a:off x="1164002" y="1978317"/>
              <a:ext cx="1567948" cy="776647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173" name="TextBox 14"/>
            <p:cNvSpPr txBox="1">
              <a:spLocks noChangeArrowheads="1"/>
            </p:cNvSpPr>
            <p:nvPr/>
          </p:nvSpPr>
          <p:spPr bwMode="auto">
            <a:xfrm>
              <a:off x="1328232" y="2205038"/>
              <a:ext cx="1071869" cy="368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chemeClr val="bg1"/>
                  </a:solidFill>
                  <a:latin typeface="Twinkl" pitchFamily="2" charset="0"/>
                </a:rPr>
                <a:t>OUTPUT</a:t>
              </a:r>
            </a:p>
          </p:txBody>
        </p:sp>
      </p:grpSp>
      <p:grpSp>
        <p:nvGrpSpPr>
          <p:cNvPr id="16" name="1"/>
          <p:cNvGrpSpPr>
            <a:grpSpLocks/>
          </p:cNvGrpSpPr>
          <p:nvPr/>
        </p:nvGrpSpPr>
        <p:grpSpPr bwMode="auto">
          <a:xfrm>
            <a:off x="1323975" y="2781300"/>
            <a:ext cx="1568450" cy="811213"/>
            <a:chOff x="1164002" y="1978317"/>
            <a:chExt cx="1567948" cy="811369"/>
          </a:xfrm>
        </p:grpSpPr>
        <p:sp>
          <p:nvSpPr>
            <p:cNvPr id="17" name="Pentagon 16"/>
            <p:cNvSpPr/>
            <p:nvPr/>
          </p:nvSpPr>
          <p:spPr>
            <a:xfrm>
              <a:off x="1164002" y="1978317"/>
              <a:ext cx="1567948" cy="776437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6171" name="TextBox 17"/>
            <p:cNvSpPr txBox="1">
              <a:spLocks noChangeArrowheads="1"/>
            </p:cNvSpPr>
            <p:nvPr/>
          </p:nvSpPr>
          <p:spPr bwMode="auto">
            <a:xfrm>
              <a:off x="1420946" y="2020169"/>
              <a:ext cx="731055" cy="769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4400" b="1">
                  <a:solidFill>
                    <a:schemeClr val="bg1"/>
                  </a:solidFill>
                  <a:latin typeface="Twinkl" pitchFamily="2" charset="0"/>
                </a:rPr>
                <a:t>16</a:t>
              </a:r>
            </a:p>
          </p:txBody>
        </p:sp>
      </p:grpSp>
      <p:grpSp>
        <p:nvGrpSpPr>
          <p:cNvPr id="37" name="4"/>
          <p:cNvGrpSpPr>
            <a:grpSpLocks/>
          </p:cNvGrpSpPr>
          <p:nvPr/>
        </p:nvGrpSpPr>
        <p:grpSpPr bwMode="auto">
          <a:xfrm>
            <a:off x="6443663" y="2762250"/>
            <a:ext cx="1568450" cy="795338"/>
            <a:chOff x="1164002" y="1978317"/>
            <a:chExt cx="1567948" cy="795844"/>
          </a:xfrm>
        </p:grpSpPr>
        <p:sp>
          <p:nvSpPr>
            <p:cNvPr id="38" name="Pentagon 37"/>
            <p:cNvSpPr/>
            <p:nvPr/>
          </p:nvSpPr>
          <p:spPr>
            <a:xfrm>
              <a:off x="1164002" y="1978317"/>
              <a:ext cx="1567948" cy="776782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6169" name="TextBox 38"/>
            <p:cNvSpPr txBox="1">
              <a:spLocks noChangeArrowheads="1"/>
            </p:cNvSpPr>
            <p:nvPr/>
          </p:nvSpPr>
          <p:spPr bwMode="auto">
            <a:xfrm>
              <a:off x="1610943" y="2004471"/>
              <a:ext cx="468248" cy="769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4400" b="1">
                  <a:solidFill>
                    <a:schemeClr val="bg1"/>
                  </a:solidFill>
                  <a:latin typeface="Twinkl" pitchFamily="2" charset="0"/>
                </a:rPr>
                <a:t>7</a:t>
              </a:r>
            </a:p>
          </p:txBody>
        </p:sp>
      </p:grpSp>
      <p:grpSp>
        <p:nvGrpSpPr>
          <p:cNvPr id="40" name="2"/>
          <p:cNvGrpSpPr>
            <a:grpSpLocks/>
          </p:cNvGrpSpPr>
          <p:nvPr/>
        </p:nvGrpSpPr>
        <p:grpSpPr bwMode="auto">
          <a:xfrm>
            <a:off x="1323975" y="4149725"/>
            <a:ext cx="1568450" cy="795338"/>
            <a:chOff x="1164002" y="1978317"/>
            <a:chExt cx="1567948" cy="795844"/>
          </a:xfrm>
        </p:grpSpPr>
        <p:sp>
          <p:nvSpPr>
            <p:cNvPr id="41" name="Pentagon 40"/>
            <p:cNvSpPr/>
            <p:nvPr/>
          </p:nvSpPr>
          <p:spPr>
            <a:xfrm>
              <a:off x="1164002" y="1978317"/>
              <a:ext cx="1567948" cy="776782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6167" name="TextBox 41"/>
            <p:cNvSpPr txBox="1">
              <a:spLocks noChangeArrowheads="1"/>
            </p:cNvSpPr>
            <p:nvPr/>
          </p:nvSpPr>
          <p:spPr bwMode="auto">
            <a:xfrm>
              <a:off x="1453281" y="2004471"/>
              <a:ext cx="798361" cy="769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4400" b="1">
                  <a:solidFill>
                    <a:schemeClr val="bg1"/>
                  </a:solidFill>
                  <a:latin typeface="Twinkl" pitchFamily="2" charset="0"/>
                </a:rPr>
                <a:t>29</a:t>
              </a:r>
            </a:p>
          </p:txBody>
        </p:sp>
      </p:grpSp>
      <p:grpSp>
        <p:nvGrpSpPr>
          <p:cNvPr id="43" name="5"/>
          <p:cNvGrpSpPr>
            <a:grpSpLocks/>
          </p:cNvGrpSpPr>
          <p:nvPr/>
        </p:nvGrpSpPr>
        <p:grpSpPr bwMode="auto">
          <a:xfrm>
            <a:off x="6443663" y="4130675"/>
            <a:ext cx="1568450" cy="795338"/>
            <a:chOff x="1164002" y="1978317"/>
            <a:chExt cx="1567948" cy="795844"/>
          </a:xfrm>
        </p:grpSpPr>
        <p:sp>
          <p:nvSpPr>
            <p:cNvPr id="44" name="Pentagon 43"/>
            <p:cNvSpPr/>
            <p:nvPr/>
          </p:nvSpPr>
          <p:spPr>
            <a:xfrm>
              <a:off x="1164002" y="1978317"/>
              <a:ext cx="1567948" cy="776782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6165" name="TextBox 44"/>
            <p:cNvSpPr txBox="1">
              <a:spLocks noChangeArrowheads="1"/>
            </p:cNvSpPr>
            <p:nvPr/>
          </p:nvSpPr>
          <p:spPr bwMode="auto">
            <a:xfrm>
              <a:off x="1392026" y="2004471"/>
              <a:ext cx="844833" cy="769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4400" b="1">
                  <a:solidFill>
                    <a:schemeClr val="bg1"/>
                  </a:solidFill>
                  <a:latin typeface="Twinkl" pitchFamily="2" charset="0"/>
                </a:rPr>
                <a:t>20</a:t>
              </a:r>
            </a:p>
          </p:txBody>
        </p:sp>
      </p:grpSp>
      <p:grpSp>
        <p:nvGrpSpPr>
          <p:cNvPr id="46" name="3"/>
          <p:cNvGrpSpPr>
            <a:grpSpLocks/>
          </p:cNvGrpSpPr>
          <p:nvPr/>
        </p:nvGrpSpPr>
        <p:grpSpPr bwMode="auto">
          <a:xfrm>
            <a:off x="1323975" y="5445125"/>
            <a:ext cx="1568450" cy="795338"/>
            <a:chOff x="1164002" y="1978317"/>
            <a:chExt cx="1567948" cy="795844"/>
          </a:xfrm>
        </p:grpSpPr>
        <p:sp>
          <p:nvSpPr>
            <p:cNvPr id="47" name="Pentagon 46"/>
            <p:cNvSpPr/>
            <p:nvPr/>
          </p:nvSpPr>
          <p:spPr>
            <a:xfrm>
              <a:off x="1164002" y="1978317"/>
              <a:ext cx="1567948" cy="776782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6163" name="TextBox 47"/>
            <p:cNvSpPr txBox="1">
              <a:spLocks noChangeArrowheads="1"/>
            </p:cNvSpPr>
            <p:nvPr/>
          </p:nvSpPr>
          <p:spPr bwMode="auto">
            <a:xfrm>
              <a:off x="1437797" y="2004471"/>
              <a:ext cx="791951" cy="769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4400" b="1">
                  <a:solidFill>
                    <a:schemeClr val="bg1"/>
                  </a:solidFill>
                  <a:latin typeface="Twinkl" pitchFamily="2" charset="0"/>
                </a:rPr>
                <a:t>36</a:t>
              </a:r>
            </a:p>
          </p:txBody>
        </p:sp>
      </p:grpSp>
      <p:grpSp>
        <p:nvGrpSpPr>
          <p:cNvPr id="49" name="6"/>
          <p:cNvGrpSpPr>
            <a:grpSpLocks/>
          </p:cNvGrpSpPr>
          <p:nvPr/>
        </p:nvGrpSpPr>
        <p:grpSpPr bwMode="auto">
          <a:xfrm>
            <a:off x="6443663" y="5426075"/>
            <a:ext cx="1568450" cy="808038"/>
            <a:chOff x="1164002" y="1978317"/>
            <a:chExt cx="1567948" cy="809180"/>
          </a:xfrm>
        </p:grpSpPr>
        <p:sp>
          <p:nvSpPr>
            <p:cNvPr id="50" name="Pentagon 49"/>
            <p:cNvSpPr/>
            <p:nvPr/>
          </p:nvSpPr>
          <p:spPr>
            <a:xfrm>
              <a:off x="1164002" y="1978317"/>
              <a:ext cx="1567948" cy="777385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6161" name="TextBox 50"/>
            <p:cNvSpPr txBox="1">
              <a:spLocks noChangeArrowheads="1"/>
            </p:cNvSpPr>
            <p:nvPr/>
          </p:nvSpPr>
          <p:spPr bwMode="auto">
            <a:xfrm>
              <a:off x="1430484" y="2017499"/>
              <a:ext cx="767913" cy="76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4400" b="1">
                  <a:solidFill>
                    <a:schemeClr val="bg1"/>
                  </a:solidFill>
                  <a:latin typeface="Twinkl" pitchFamily="2" charset="0"/>
                </a:rPr>
                <a:t>27</a:t>
              </a:r>
            </a:p>
          </p:txBody>
        </p:sp>
      </p:grpSp>
      <p:pic>
        <p:nvPicPr>
          <p:cNvPr id="6156" name="Picture 2"/>
          <p:cNvPicPr>
            <a:picLocks noChangeAspect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623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7" name="Group 11"/>
          <p:cNvGrpSpPr>
            <a:grpSpLocks/>
          </p:cNvGrpSpPr>
          <p:nvPr/>
        </p:nvGrpSpPr>
        <p:grpSpPr bwMode="auto">
          <a:xfrm>
            <a:off x="4149725" y="4033838"/>
            <a:ext cx="1052513" cy="1052512"/>
            <a:chOff x="4150487" y="4034126"/>
            <a:chExt cx="1051655" cy="1051655"/>
          </a:xfrm>
        </p:grpSpPr>
        <p:sp>
          <p:nvSpPr>
            <p:cNvPr id="10" name="Oval 9"/>
            <p:cNvSpPr/>
            <p:nvPr/>
          </p:nvSpPr>
          <p:spPr>
            <a:xfrm>
              <a:off x="4150487" y="4034126"/>
              <a:ext cx="1051655" cy="1051655"/>
            </a:xfrm>
            <a:prstGeom prst="ellipse">
              <a:avLst/>
            </a:prstGeom>
            <a:solidFill>
              <a:srgbClr val="FEDC4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159" name="TextBox 10"/>
            <p:cNvSpPr txBox="1">
              <a:spLocks noChangeArrowheads="1"/>
            </p:cNvSpPr>
            <p:nvPr/>
          </p:nvSpPr>
          <p:spPr bwMode="auto">
            <a:xfrm>
              <a:off x="4295073" y="4158879"/>
              <a:ext cx="78098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4800" b="1">
                  <a:solidFill>
                    <a:srgbClr val="FF0000"/>
                  </a:solidFill>
                  <a:latin typeface="Twinkl" pitchFamily="2" charset="0"/>
                </a:rPr>
                <a:t>-9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988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Robo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636838"/>
            <a:ext cx="1924050" cy="330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5"/>
          <p:cNvGrpSpPr>
            <a:grpSpLocks/>
          </p:cNvGrpSpPr>
          <p:nvPr/>
        </p:nvGrpSpPr>
        <p:grpSpPr bwMode="auto">
          <a:xfrm>
            <a:off x="3776663" y="758825"/>
            <a:ext cx="1800225" cy="1085850"/>
            <a:chOff x="3681413" y="1823777"/>
            <a:chExt cx="1800200" cy="1085726"/>
          </a:xfrm>
        </p:grpSpPr>
        <p:sp>
          <p:nvSpPr>
            <p:cNvPr id="4" name="Cube 3"/>
            <p:cNvSpPr/>
            <p:nvPr/>
          </p:nvSpPr>
          <p:spPr>
            <a:xfrm>
              <a:off x="3681413" y="1823777"/>
              <a:ext cx="1800200" cy="1085726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201" name="TextBox 4"/>
            <p:cNvSpPr txBox="1">
              <a:spLocks noChangeArrowheads="1"/>
            </p:cNvSpPr>
            <p:nvPr/>
          </p:nvSpPr>
          <p:spPr bwMode="auto">
            <a:xfrm>
              <a:off x="3704927" y="2324332"/>
              <a:ext cx="14789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latin typeface="Twinkl" pitchFamily="2" charset="0"/>
                </a:rPr>
                <a:t>PROCESSOR</a:t>
              </a:r>
            </a:p>
          </p:txBody>
        </p:sp>
      </p:grpSp>
      <p:grpSp>
        <p:nvGrpSpPr>
          <p:cNvPr id="7172" name="Group 8"/>
          <p:cNvGrpSpPr>
            <a:grpSpLocks/>
          </p:cNvGrpSpPr>
          <p:nvPr/>
        </p:nvGrpSpPr>
        <p:grpSpPr bwMode="auto">
          <a:xfrm>
            <a:off x="1323975" y="927100"/>
            <a:ext cx="1568450" cy="776288"/>
            <a:chOff x="1164002" y="1978317"/>
            <a:chExt cx="1567948" cy="776647"/>
          </a:xfrm>
        </p:grpSpPr>
        <p:sp>
          <p:nvSpPr>
            <p:cNvPr id="7" name="Pentagon 6"/>
            <p:cNvSpPr/>
            <p:nvPr/>
          </p:nvSpPr>
          <p:spPr>
            <a:xfrm>
              <a:off x="1164002" y="1978317"/>
              <a:ext cx="1567948" cy="776647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199" name="TextBox 7"/>
            <p:cNvSpPr txBox="1">
              <a:spLocks noChangeArrowheads="1"/>
            </p:cNvSpPr>
            <p:nvPr/>
          </p:nvSpPr>
          <p:spPr bwMode="auto">
            <a:xfrm>
              <a:off x="1461113" y="2205038"/>
              <a:ext cx="870472" cy="369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chemeClr val="bg1"/>
                  </a:solidFill>
                  <a:latin typeface="Twinkl" pitchFamily="2" charset="0"/>
                </a:rPr>
                <a:t>INPUT</a:t>
              </a:r>
            </a:p>
          </p:txBody>
        </p:sp>
      </p:grpSp>
      <p:grpSp>
        <p:nvGrpSpPr>
          <p:cNvPr id="7173" name="Group 12"/>
          <p:cNvGrpSpPr>
            <a:grpSpLocks/>
          </p:cNvGrpSpPr>
          <p:nvPr/>
        </p:nvGrpSpPr>
        <p:grpSpPr bwMode="auto">
          <a:xfrm>
            <a:off x="6461125" y="857250"/>
            <a:ext cx="1566863" cy="777875"/>
            <a:chOff x="1164002" y="1978317"/>
            <a:chExt cx="1567948" cy="776647"/>
          </a:xfrm>
        </p:grpSpPr>
        <p:sp>
          <p:nvSpPr>
            <p:cNvPr id="14" name="Pentagon 13"/>
            <p:cNvSpPr/>
            <p:nvPr/>
          </p:nvSpPr>
          <p:spPr>
            <a:xfrm>
              <a:off x="1164002" y="1978317"/>
              <a:ext cx="1567948" cy="776647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197" name="TextBox 14"/>
            <p:cNvSpPr txBox="1">
              <a:spLocks noChangeArrowheads="1"/>
            </p:cNvSpPr>
            <p:nvPr/>
          </p:nvSpPr>
          <p:spPr bwMode="auto">
            <a:xfrm>
              <a:off x="1328232" y="2205038"/>
              <a:ext cx="1071869" cy="368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chemeClr val="bg1"/>
                  </a:solidFill>
                  <a:latin typeface="Twinkl" pitchFamily="2" charset="0"/>
                </a:rPr>
                <a:t>OUTPUT</a:t>
              </a:r>
            </a:p>
          </p:txBody>
        </p:sp>
      </p:grpSp>
      <p:grpSp>
        <p:nvGrpSpPr>
          <p:cNvPr id="16" name="1"/>
          <p:cNvGrpSpPr>
            <a:grpSpLocks/>
          </p:cNvGrpSpPr>
          <p:nvPr/>
        </p:nvGrpSpPr>
        <p:grpSpPr bwMode="auto">
          <a:xfrm>
            <a:off x="1323975" y="2781300"/>
            <a:ext cx="1568450" cy="811213"/>
            <a:chOff x="1164002" y="1978317"/>
            <a:chExt cx="1567948" cy="811369"/>
          </a:xfrm>
        </p:grpSpPr>
        <p:sp>
          <p:nvSpPr>
            <p:cNvPr id="17" name="Pentagon 16"/>
            <p:cNvSpPr/>
            <p:nvPr/>
          </p:nvSpPr>
          <p:spPr>
            <a:xfrm>
              <a:off x="1164002" y="1978317"/>
              <a:ext cx="1567948" cy="776437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7195" name="TextBox 17"/>
            <p:cNvSpPr txBox="1">
              <a:spLocks noChangeArrowheads="1"/>
            </p:cNvSpPr>
            <p:nvPr/>
          </p:nvSpPr>
          <p:spPr bwMode="auto">
            <a:xfrm>
              <a:off x="1542734" y="2020169"/>
              <a:ext cx="487478" cy="769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4400" b="1">
                  <a:solidFill>
                    <a:schemeClr val="bg1"/>
                  </a:solidFill>
                  <a:latin typeface="Twinkl" pitchFamily="2" charset="0"/>
                </a:rPr>
                <a:t>5</a:t>
              </a:r>
            </a:p>
          </p:txBody>
        </p:sp>
      </p:grpSp>
      <p:grpSp>
        <p:nvGrpSpPr>
          <p:cNvPr id="37" name="4"/>
          <p:cNvGrpSpPr>
            <a:grpSpLocks/>
          </p:cNvGrpSpPr>
          <p:nvPr/>
        </p:nvGrpSpPr>
        <p:grpSpPr bwMode="auto">
          <a:xfrm>
            <a:off x="6443663" y="2762250"/>
            <a:ext cx="1568450" cy="795338"/>
            <a:chOff x="1164002" y="1978317"/>
            <a:chExt cx="1567948" cy="795595"/>
          </a:xfrm>
        </p:grpSpPr>
        <p:sp>
          <p:nvSpPr>
            <p:cNvPr id="38" name="Pentagon 37"/>
            <p:cNvSpPr/>
            <p:nvPr/>
          </p:nvSpPr>
          <p:spPr>
            <a:xfrm>
              <a:off x="1164002" y="1978317"/>
              <a:ext cx="1567948" cy="776539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7193" name="TextBox 38"/>
            <p:cNvSpPr txBox="1">
              <a:spLocks noChangeArrowheads="1"/>
            </p:cNvSpPr>
            <p:nvPr/>
          </p:nvSpPr>
          <p:spPr bwMode="auto">
            <a:xfrm>
              <a:off x="1427326" y="2004471"/>
              <a:ext cx="83548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4400" b="1">
                  <a:solidFill>
                    <a:schemeClr val="bg1"/>
                  </a:solidFill>
                  <a:latin typeface="Twinkl" pitchFamily="2" charset="0"/>
                </a:rPr>
                <a:t>30</a:t>
              </a:r>
            </a:p>
          </p:txBody>
        </p:sp>
      </p:grpSp>
      <p:grpSp>
        <p:nvGrpSpPr>
          <p:cNvPr id="40" name="2"/>
          <p:cNvGrpSpPr>
            <a:grpSpLocks/>
          </p:cNvGrpSpPr>
          <p:nvPr/>
        </p:nvGrpSpPr>
        <p:grpSpPr bwMode="auto">
          <a:xfrm>
            <a:off x="1323975" y="4149725"/>
            <a:ext cx="1568450" cy="795338"/>
            <a:chOff x="1164002" y="1978317"/>
            <a:chExt cx="1567948" cy="795595"/>
          </a:xfrm>
        </p:grpSpPr>
        <p:sp>
          <p:nvSpPr>
            <p:cNvPr id="41" name="Pentagon 40"/>
            <p:cNvSpPr/>
            <p:nvPr/>
          </p:nvSpPr>
          <p:spPr>
            <a:xfrm>
              <a:off x="1164002" y="1978317"/>
              <a:ext cx="1567948" cy="776539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7191" name="TextBox 41"/>
            <p:cNvSpPr txBox="1">
              <a:spLocks noChangeArrowheads="1"/>
            </p:cNvSpPr>
            <p:nvPr/>
          </p:nvSpPr>
          <p:spPr bwMode="auto">
            <a:xfrm>
              <a:off x="1597424" y="2004471"/>
              <a:ext cx="51007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4400" b="1">
                  <a:solidFill>
                    <a:schemeClr val="bg1"/>
                  </a:solidFill>
                  <a:latin typeface="Twinkl" pitchFamily="2" charset="0"/>
                </a:rPr>
                <a:t>6</a:t>
              </a:r>
            </a:p>
          </p:txBody>
        </p:sp>
      </p:grpSp>
      <p:grpSp>
        <p:nvGrpSpPr>
          <p:cNvPr id="43" name="5"/>
          <p:cNvGrpSpPr>
            <a:grpSpLocks/>
          </p:cNvGrpSpPr>
          <p:nvPr/>
        </p:nvGrpSpPr>
        <p:grpSpPr bwMode="auto">
          <a:xfrm>
            <a:off x="6443663" y="4130675"/>
            <a:ext cx="1568450" cy="795338"/>
            <a:chOff x="1164002" y="1978317"/>
            <a:chExt cx="1567948" cy="795844"/>
          </a:xfrm>
        </p:grpSpPr>
        <p:sp>
          <p:nvSpPr>
            <p:cNvPr id="44" name="Pentagon 43"/>
            <p:cNvSpPr/>
            <p:nvPr/>
          </p:nvSpPr>
          <p:spPr>
            <a:xfrm>
              <a:off x="1164002" y="1978317"/>
              <a:ext cx="1567948" cy="776782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7189" name="TextBox 44"/>
            <p:cNvSpPr txBox="1">
              <a:spLocks noChangeArrowheads="1"/>
            </p:cNvSpPr>
            <p:nvPr/>
          </p:nvSpPr>
          <p:spPr bwMode="auto">
            <a:xfrm>
              <a:off x="1418466" y="2004471"/>
              <a:ext cx="791951" cy="769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4400" b="1">
                  <a:solidFill>
                    <a:schemeClr val="bg1"/>
                  </a:solidFill>
                  <a:latin typeface="Twinkl" pitchFamily="2" charset="0"/>
                </a:rPr>
                <a:t>36</a:t>
              </a:r>
            </a:p>
          </p:txBody>
        </p:sp>
      </p:grpSp>
      <p:grpSp>
        <p:nvGrpSpPr>
          <p:cNvPr id="46" name="3"/>
          <p:cNvGrpSpPr>
            <a:grpSpLocks/>
          </p:cNvGrpSpPr>
          <p:nvPr/>
        </p:nvGrpSpPr>
        <p:grpSpPr bwMode="auto">
          <a:xfrm>
            <a:off x="1323975" y="5445125"/>
            <a:ext cx="1568450" cy="795338"/>
            <a:chOff x="1164002" y="1978317"/>
            <a:chExt cx="1567948" cy="795844"/>
          </a:xfrm>
        </p:grpSpPr>
        <p:sp>
          <p:nvSpPr>
            <p:cNvPr id="47" name="Pentagon 46"/>
            <p:cNvSpPr/>
            <p:nvPr/>
          </p:nvSpPr>
          <p:spPr>
            <a:xfrm>
              <a:off x="1164002" y="1978317"/>
              <a:ext cx="1567948" cy="776782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7187" name="TextBox 47"/>
            <p:cNvSpPr txBox="1">
              <a:spLocks noChangeArrowheads="1"/>
            </p:cNvSpPr>
            <p:nvPr/>
          </p:nvSpPr>
          <p:spPr bwMode="auto">
            <a:xfrm>
              <a:off x="1575612" y="2004471"/>
              <a:ext cx="516323" cy="769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4400" b="1">
                  <a:solidFill>
                    <a:schemeClr val="bg1"/>
                  </a:solidFill>
                  <a:latin typeface="Twinkl" pitchFamily="2" charset="0"/>
                </a:rPr>
                <a:t>8</a:t>
              </a:r>
            </a:p>
          </p:txBody>
        </p:sp>
      </p:grpSp>
      <p:grpSp>
        <p:nvGrpSpPr>
          <p:cNvPr id="49" name="6"/>
          <p:cNvGrpSpPr>
            <a:grpSpLocks/>
          </p:cNvGrpSpPr>
          <p:nvPr/>
        </p:nvGrpSpPr>
        <p:grpSpPr bwMode="auto">
          <a:xfrm>
            <a:off x="6443663" y="5426075"/>
            <a:ext cx="1568450" cy="808038"/>
            <a:chOff x="1164002" y="1978317"/>
            <a:chExt cx="1567948" cy="809180"/>
          </a:xfrm>
        </p:grpSpPr>
        <p:sp>
          <p:nvSpPr>
            <p:cNvPr id="50" name="Pentagon 49"/>
            <p:cNvSpPr/>
            <p:nvPr/>
          </p:nvSpPr>
          <p:spPr>
            <a:xfrm>
              <a:off x="1164002" y="1978317"/>
              <a:ext cx="1567948" cy="777385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7185" name="TextBox 50"/>
            <p:cNvSpPr txBox="1">
              <a:spLocks noChangeArrowheads="1"/>
            </p:cNvSpPr>
            <p:nvPr/>
          </p:nvSpPr>
          <p:spPr bwMode="auto">
            <a:xfrm>
              <a:off x="1391223" y="2017499"/>
              <a:ext cx="846436" cy="76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4400" b="1">
                  <a:solidFill>
                    <a:schemeClr val="bg1"/>
                  </a:solidFill>
                  <a:latin typeface="Twinkl" pitchFamily="2" charset="0"/>
                </a:rPr>
                <a:t>48</a:t>
              </a:r>
            </a:p>
          </p:txBody>
        </p:sp>
      </p:grpSp>
      <p:pic>
        <p:nvPicPr>
          <p:cNvPr id="7180" name="Picture 2"/>
          <p:cNvPicPr>
            <a:picLocks noChangeAspect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623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1" name="Group 11"/>
          <p:cNvGrpSpPr>
            <a:grpSpLocks/>
          </p:cNvGrpSpPr>
          <p:nvPr/>
        </p:nvGrpSpPr>
        <p:grpSpPr bwMode="auto">
          <a:xfrm>
            <a:off x="4149725" y="4033838"/>
            <a:ext cx="1052513" cy="1052512"/>
            <a:chOff x="4150487" y="4034126"/>
            <a:chExt cx="1051655" cy="1051655"/>
          </a:xfrm>
        </p:grpSpPr>
        <p:sp>
          <p:nvSpPr>
            <p:cNvPr id="10" name="Oval 9"/>
            <p:cNvSpPr/>
            <p:nvPr/>
          </p:nvSpPr>
          <p:spPr>
            <a:xfrm>
              <a:off x="4150487" y="4034126"/>
              <a:ext cx="1051655" cy="1051655"/>
            </a:xfrm>
            <a:prstGeom prst="ellipse">
              <a:avLst/>
            </a:prstGeom>
            <a:solidFill>
              <a:srgbClr val="FEDC4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183" name="TextBox 10"/>
            <p:cNvSpPr txBox="1">
              <a:spLocks noChangeArrowheads="1"/>
            </p:cNvSpPr>
            <p:nvPr/>
          </p:nvSpPr>
          <p:spPr bwMode="auto">
            <a:xfrm>
              <a:off x="4236688" y="4175234"/>
              <a:ext cx="85632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4800" b="1">
                  <a:solidFill>
                    <a:srgbClr val="FF0000"/>
                  </a:solidFill>
                  <a:latin typeface="Twinkl" pitchFamily="2" charset="0"/>
                </a:rPr>
                <a:t>x6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988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Robo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636838"/>
            <a:ext cx="1924050" cy="330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Group 5"/>
          <p:cNvGrpSpPr>
            <a:grpSpLocks/>
          </p:cNvGrpSpPr>
          <p:nvPr/>
        </p:nvGrpSpPr>
        <p:grpSpPr bwMode="auto">
          <a:xfrm>
            <a:off x="3776663" y="758825"/>
            <a:ext cx="1800225" cy="1085850"/>
            <a:chOff x="3681413" y="1823777"/>
            <a:chExt cx="1800200" cy="1085726"/>
          </a:xfrm>
        </p:grpSpPr>
        <p:sp>
          <p:nvSpPr>
            <p:cNvPr id="4" name="Cube 3"/>
            <p:cNvSpPr/>
            <p:nvPr/>
          </p:nvSpPr>
          <p:spPr>
            <a:xfrm>
              <a:off x="3681413" y="1823777"/>
              <a:ext cx="1800200" cy="1085726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225" name="TextBox 4"/>
            <p:cNvSpPr txBox="1">
              <a:spLocks noChangeArrowheads="1"/>
            </p:cNvSpPr>
            <p:nvPr/>
          </p:nvSpPr>
          <p:spPr bwMode="auto">
            <a:xfrm>
              <a:off x="3704927" y="2324332"/>
              <a:ext cx="14789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latin typeface="Twinkl" pitchFamily="2" charset="0"/>
                </a:rPr>
                <a:t>PROCESSOR</a:t>
              </a:r>
            </a:p>
          </p:txBody>
        </p:sp>
      </p:grpSp>
      <p:grpSp>
        <p:nvGrpSpPr>
          <p:cNvPr id="8196" name="Group 8"/>
          <p:cNvGrpSpPr>
            <a:grpSpLocks/>
          </p:cNvGrpSpPr>
          <p:nvPr/>
        </p:nvGrpSpPr>
        <p:grpSpPr bwMode="auto">
          <a:xfrm>
            <a:off x="1323975" y="927100"/>
            <a:ext cx="1568450" cy="776288"/>
            <a:chOff x="1164002" y="1978317"/>
            <a:chExt cx="1567948" cy="776647"/>
          </a:xfrm>
        </p:grpSpPr>
        <p:sp>
          <p:nvSpPr>
            <p:cNvPr id="7" name="Pentagon 6"/>
            <p:cNvSpPr/>
            <p:nvPr/>
          </p:nvSpPr>
          <p:spPr>
            <a:xfrm>
              <a:off x="1164002" y="1978317"/>
              <a:ext cx="1567948" cy="776647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223" name="TextBox 7"/>
            <p:cNvSpPr txBox="1">
              <a:spLocks noChangeArrowheads="1"/>
            </p:cNvSpPr>
            <p:nvPr/>
          </p:nvSpPr>
          <p:spPr bwMode="auto">
            <a:xfrm>
              <a:off x="1461113" y="2205038"/>
              <a:ext cx="870472" cy="369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chemeClr val="bg1"/>
                  </a:solidFill>
                  <a:latin typeface="Twinkl" pitchFamily="2" charset="0"/>
                </a:rPr>
                <a:t>INPUT</a:t>
              </a:r>
            </a:p>
          </p:txBody>
        </p:sp>
      </p:grpSp>
      <p:grpSp>
        <p:nvGrpSpPr>
          <p:cNvPr id="8197" name="Group 12"/>
          <p:cNvGrpSpPr>
            <a:grpSpLocks/>
          </p:cNvGrpSpPr>
          <p:nvPr/>
        </p:nvGrpSpPr>
        <p:grpSpPr bwMode="auto">
          <a:xfrm>
            <a:off x="6461125" y="857250"/>
            <a:ext cx="1566863" cy="777875"/>
            <a:chOff x="1164002" y="1978317"/>
            <a:chExt cx="1567948" cy="776647"/>
          </a:xfrm>
        </p:grpSpPr>
        <p:sp>
          <p:nvSpPr>
            <p:cNvPr id="14" name="Pentagon 13"/>
            <p:cNvSpPr/>
            <p:nvPr/>
          </p:nvSpPr>
          <p:spPr>
            <a:xfrm>
              <a:off x="1164002" y="1978317"/>
              <a:ext cx="1567948" cy="776647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221" name="TextBox 14"/>
            <p:cNvSpPr txBox="1">
              <a:spLocks noChangeArrowheads="1"/>
            </p:cNvSpPr>
            <p:nvPr/>
          </p:nvSpPr>
          <p:spPr bwMode="auto">
            <a:xfrm>
              <a:off x="1328232" y="2205038"/>
              <a:ext cx="1071869" cy="368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chemeClr val="bg1"/>
                  </a:solidFill>
                  <a:latin typeface="Twinkl" pitchFamily="2" charset="0"/>
                </a:rPr>
                <a:t>OUTPUT</a:t>
              </a:r>
            </a:p>
          </p:txBody>
        </p:sp>
      </p:grpSp>
      <p:grpSp>
        <p:nvGrpSpPr>
          <p:cNvPr id="16" name="1"/>
          <p:cNvGrpSpPr>
            <a:grpSpLocks/>
          </p:cNvGrpSpPr>
          <p:nvPr/>
        </p:nvGrpSpPr>
        <p:grpSpPr bwMode="auto">
          <a:xfrm>
            <a:off x="1323975" y="2781300"/>
            <a:ext cx="1568450" cy="811213"/>
            <a:chOff x="1164002" y="1978317"/>
            <a:chExt cx="1567948" cy="811369"/>
          </a:xfrm>
        </p:grpSpPr>
        <p:sp>
          <p:nvSpPr>
            <p:cNvPr id="17" name="Pentagon 16"/>
            <p:cNvSpPr/>
            <p:nvPr/>
          </p:nvSpPr>
          <p:spPr>
            <a:xfrm>
              <a:off x="1164002" y="1978317"/>
              <a:ext cx="1567948" cy="776437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8219" name="TextBox 17"/>
            <p:cNvSpPr txBox="1">
              <a:spLocks noChangeArrowheads="1"/>
            </p:cNvSpPr>
            <p:nvPr/>
          </p:nvSpPr>
          <p:spPr bwMode="auto">
            <a:xfrm>
              <a:off x="1400914" y="2020169"/>
              <a:ext cx="771118" cy="769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4400" b="1">
                  <a:solidFill>
                    <a:schemeClr val="bg1"/>
                  </a:solidFill>
                  <a:latin typeface="Twinkl" pitchFamily="2" charset="0"/>
                </a:rPr>
                <a:t>33</a:t>
              </a:r>
            </a:p>
          </p:txBody>
        </p:sp>
      </p:grpSp>
      <p:grpSp>
        <p:nvGrpSpPr>
          <p:cNvPr id="37" name="4"/>
          <p:cNvGrpSpPr>
            <a:grpSpLocks/>
          </p:cNvGrpSpPr>
          <p:nvPr/>
        </p:nvGrpSpPr>
        <p:grpSpPr bwMode="auto">
          <a:xfrm>
            <a:off x="6443663" y="2762250"/>
            <a:ext cx="1568450" cy="795338"/>
            <a:chOff x="1164002" y="1978317"/>
            <a:chExt cx="1567948" cy="795844"/>
          </a:xfrm>
        </p:grpSpPr>
        <p:sp>
          <p:nvSpPr>
            <p:cNvPr id="38" name="Pentagon 37"/>
            <p:cNvSpPr/>
            <p:nvPr/>
          </p:nvSpPr>
          <p:spPr>
            <a:xfrm>
              <a:off x="1164002" y="1978317"/>
              <a:ext cx="1567948" cy="776782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8217" name="TextBox 38"/>
            <p:cNvSpPr txBox="1">
              <a:spLocks noChangeArrowheads="1"/>
            </p:cNvSpPr>
            <p:nvPr/>
          </p:nvSpPr>
          <p:spPr bwMode="auto">
            <a:xfrm>
              <a:off x="1520403" y="2004471"/>
              <a:ext cx="649329" cy="769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4400" b="1">
                  <a:solidFill>
                    <a:schemeClr val="bg1"/>
                  </a:solidFill>
                  <a:latin typeface="Twinkl" pitchFamily="2" charset="0"/>
                </a:rPr>
                <a:t>11</a:t>
              </a:r>
            </a:p>
          </p:txBody>
        </p:sp>
      </p:grpSp>
      <p:grpSp>
        <p:nvGrpSpPr>
          <p:cNvPr id="40" name="2"/>
          <p:cNvGrpSpPr>
            <a:grpSpLocks/>
          </p:cNvGrpSpPr>
          <p:nvPr/>
        </p:nvGrpSpPr>
        <p:grpSpPr bwMode="auto">
          <a:xfrm>
            <a:off x="1323975" y="4149725"/>
            <a:ext cx="1568450" cy="795338"/>
            <a:chOff x="1164002" y="1978317"/>
            <a:chExt cx="1567948" cy="795844"/>
          </a:xfrm>
        </p:grpSpPr>
        <p:sp>
          <p:nvSpPr>
            <p:cNvPr id="41" name="Pentagon 40"/>
            <p:cNvSpPr/>
            <p:nvPr/>
          </p:nvSpPr>
          <p:spPr>
            <a:xfrm>
              <a:off x="1164002" y="1978317"/>
              <a:ext cx="1567948" cy="776782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8215" name="TextBox 41"/>
            <p:cNvSpPr txBox="1">
              <a:spLocks noChangeArrowheads="1"/>
            </p:cNvSpPr>
            <p:nvPr/>
          </p:nvSpPr>
          <p:spPr bwMode="auto">
            <a:xfrm>
              <a:off x="1422835" y="2004471"/>
              <a:ext cx="859256" cy="769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4400" b="1">
                  <a:solidFill>
                    <a:schemeClr val="bg1"/>
                  </a:solidFill>
                  <a:latin typeface="Twinkl" pitchFamily="2" charset="0"/>
                </a:rPr>
                <a:t>60</a:t>
              </a:r>
            </a:p>
          </p:txBody>
        </p:sp>
      </p:grpSp>
      <p:grpSp>
        <p:nvGrpSpPr>
          <p:cNvPr id="43" name="5"/>
          <p:cNvGrpSpPr>
            <a:grpSpLocks/>
          </p:cNvGrpSpPr>
          <p:nvPr/>
        </p:nvGrpSpPr>
        <p:grpSpPr bwMode="auto">
          <a:xfrm>
            <a:off x="6443663" y="4130675"/>
            <a:ext cx="1568450" cy="795338"/>
            <a:chOff x="1164002" y="1978317"/>
            <a:chExt cx="1567948" cy="795844"/>
          </a:xfrm>
        </p:grpSpPr>
        <p:sp>
          <p:nvSpPr>
            <p:cNvPr id="44" name="Pentagon 43"/>
            <p:cNvSpPr/>
            <p:nvPr/>
          </p:nvSpPr>
          <p:spPr>
            <a:xfrm>
              <a:off x="1164002" y="1978317"/>
              <a:ext cx="1567948" cy="776782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8213" name="TextBox 44"/>
            <p:cNvSpPr txBox="1">
              <a:spLocks noChangeArrowheads="1"/>
            </p:cNvSpPr>
            <p:nvPr/>
          </p:nvSpPr>
          <p:spPr bwMode="auto">
            <a:xfrm>
              <a:off x="1392026" y="2004471"/>
              <a:ext cx="844833" cy="769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4400" b="1">
                  <a:solidFill>
                    <a:schemeClr val="bg1"/>
                  </a:solidFill>
                  <a:latin typeface="Twinkl" pitchFamily="2" charset="0"/>
                </a:rPr>
                <a:t>20</a:t>
              </a:r>
            </a:p>
          </p:txBody>
        </p:sp>
      </p:grpSp>
      <p:grpSp>
        <p:nvGrpSpPr>
          <p:cNvPr id="46" name="3"/>
          <p:cNvGrpSpPr>
            <a:grpSpLocks/>
          </p:cNvGrpSpPr>
          <p:nvPr/>
        </p:nvGrpSpPr>
        <p:grpSpPr bwMode="auto">
          <a:xfrm>
            <a:off x="1323975" y="5445125"/>
            <a:ext cx="1568450" cy="795338"/>
            <a:chOff x="1164002" y="1978317"/>
            <a:chExt cx="1567948" cy="795844"/>
          </a:xfrm>
        </p:grpSpPr>
        <p:sp>
          <p:nvSpPr>
            <p:cNvPr id="47" name="Pentagon 46"/>
            <p:cNvSpPr/>
            <p:nvPr/>
          </p:nvSpPr>
          <p:spPr>
            <a:xfrm>
              <a:off x="1164002" y="1978317"/>
              <a:ext cx="1567948" cy="776782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8211" name="TextBox 47"/>
            <p:cNvSpPr txBox="1">
              <a:spLocks noChangeArrowheads="1"/>
            </p:cNvSpPr>
            <p:nvPr/>
          </p:nvSpPr>
          <p:spPr bwMode="auto">
            <a:xfrm>
              <a:off x="1449816" y="2004471"/>
              <a:ext cx="767913" cy="769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4400" b="1">
                  <a:solidFill>
                    <a:schemeClr val="bg1"/>
                  </a:solidFill>
                  <a:latin typeface="Twinkl" pitchFamily="2" charset="0"/>
                </a:rPr>
                <a:t>72</a:t>
              </a:r>
            </a:p>
          </p:txBody>
        </p:sp>
      </p:grpSp>
      <p:grpSp>
        <p:nvGrpSpPr>
          <p:cNvPr id="49" name="6"/>
          <p:cNvGrpSpPr>
            <a:grpSpLocks/>
          </p:cNvGrpSpPr>
          <p:nvPr/>
        </p:nvGrpSpPr>
        <p:grpSpPr bwMode="auto">
          <a:xfrm>
            <a:off x="6443663" y="5426075"/>
            <a:ext cx="1568450" cy="808038"/>
            <a:chOff x="1164002" y="1978317"/>
            <a:chExt cx="1567948" cy="808623"/>
          </a:xfrm>
        </p:grpSpPr>
        <p:sp>
          <p:nvSpPr>
            <p:cNvPr id="50" name="Pentagon 49"/>
            <p:cNvSpPr/>
            <p:nvPr/>
          </p:nvSpPr>
          <p:spPr>
            <a:xfrm>
              <a:off x="1164002" y="1978317"/>
              <a:ext cx="1567948" cy="776850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8209" name="TextBox 50"/>
            <p:cNvSpPr txBox="1">
              <a:spLocks noChangeArrowheads="1"/>
            </p:cNvSpPr>
            <p:nvPr/>
          </p:nvSpPr>
          <p:spPr bwMode="auto">
            <a:xfrm>
              <a:off x="1396698" y="2017499"/>
              <a:ext cx="83548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4400" b="1">
                  <a:solidFill>
                    <a:schemeClr val="bg1"/>
                  </a:solidFill>
                  <a:latin typeface="Twinkl" pitchFamily="2" charset="0"/>
                </a:rPr>
                <a:t>24</a:t>
              </a:r>
            </a:p>
          </p:txBody>
        </p:sp>
      </p:grpSp>
      <p:pic>
        <p:nvPicPr>
          <p:cNvPr id="8204" name="Picture 2"/>
          <p:cNvPicPr>
            <a:picLocks noChangeAspect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623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5" name="Group 11"/>
          <p:cNvGrpSpPr>
            <a:grpSpLocks/>
          </p:cNvGrpSpPr>
          <p:nvPr/>
        </p:nvGrpSpPr>
        <p:grpSpPr bwMode="auto">
          <a:xfrm>
            <a:off x="4149725" y="4033838"/>
            <a:ext cx="1052513" cy="1052512"/>
            <a:chOff x="4150487" y="4034126"/>
            <a:chExt cx="1051655" cy="1051655"/>
          </a:xfrm>
        </p:grpSpPr>
        <p:sp>
          <p:nvSpPr>
            <p:cNvPr id="10" name="Oval 9"/>
            <p:cNvSpPr/>
            <p:nvPr/>
          </p:nvSpPr>
          <p:spPr>
            <a:xfrm>
              <a:off x="4150487" y="4034126"/>
              <a:ext cx="1051655" cy="1051655"/>
            </a:xfrm>
            <a:prstGeom prst="ellipse">
              <a:avLst/>
            </a:prstGeom>
            <a:solidFill>
              <a:srgbClr val="FEDC4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207" name="TextBox 10"/>
            <p:cNvSpPr txBox="1">
              <a:spLocks noChangeArrowheads="1"/>
            </p:cNvSpPr>
            <p:nvPr/>
          </p:nvSpPr>
          <p:spPr bwMode="auto">
            <a:xfrm>
              <a:off x="4236688" y="4175234"/>
              <a:ext cx="86754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4800" b="1">
                  <a:solidFill>
                    <a:srgbClr val="FF0000"/>
                  </a:solidFill>
                  <a:latin typeface="Twinkl" pitchFamily="2" charset="0"/>
                </a:rPr>
                <a:t>÷3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988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3279775" y="2957513"/>
            <a:ext cx="2727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bg1"/>
                </a:solidFill>
                <a:latin typeface="Twinkl" pitchFamily="2" charset="0"/>
                <a:ea typeface="Franchise" pitchFamily="49" charset="0"/>
                <a:cs typeface="Franchise" pitchFamily="49" charset="0"/>
              </a:rPr>
              <a:t>Your Turn!</a:t>
            </a: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323850" y="3678238"/>
            <a:ext cx="8712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GB" altLang="en-US" sz="2400">
                <a:solidFill>
                  <a:schemeClr val="bg1"/>
                </a:solidFill>
                <a:latin typeface="Twinkl" pitchFamily="2" charset="0"/>
                <a:ea typeface="Franchise" pitchFamily="49" charset="0"/>
                <a:cs typeface="Franchise" pitchFamily="49" charset="0"/>
              </a:rPr>
              <a:t>Here are some more single machines. 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GB" altLang="en-US" sz="2400">
                <a:solidFill>
                  <a:schemeClr val="bg1"/>
                </a:solidFill>
                <a:latin typeface="Twinkl" pitchFamily="2" charset="0"/>
                <a:ea typeface="Franchise" pitchFamily="49" charset="0"/>
                <a:cs typeface="Franchise" pitchFamily="49" charset="0"/>
              </a:rPr>
              <a:t>What is the output of each machine?</a:t>
            </a:r>
          </a:p>
        </p:txBody>
      </p:sp>
      <p:pic>
        <p:nvPicPr>
          <p:cNvPr id="9220" name="Picture 15"/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623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1052513"/>
            <a:ext cx="17272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7984" y="1230967"/>
            <a:ext cx="64312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7200" b="1" dirty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latin typeface="Twinkl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988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350" y="114300"/>
            <a:ext cx="4367213" cy="2105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33350" y="2366963"/>
            <a:ext cx="4367213" cy="2103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133350" y="4619625"/>
            <a:ext cx="4367213" cy="2103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10245" name="Group 5"/>
          <p:cNvGrpSpPr>
            <a:grpSpLocks/>
          </p:cNvGrpSpPr>
          <p:nvPr/>
        </p:nvGrpSpPr>
        <p:grpSpPr bwMode="auto">
          <a:xfrm>
            <a:off x="1692275" y="617538"/>
            <a:ext cx="1304925" cy="1190625"/>
            <a:chOff x="3593607" y="1781381"/>
            <a:chExt cx="1020438" cy="931186"/>
          </a:xfrm>
        </p:grpSpPr>
        <p:sp>
          <p:nvSpPr>
            <p:cNvPr id="4" name="Cube 3"/>
            <p:cNvSpPr/>
            <p:nvPr/>
          </p:nvSpPr>
          <p:spPr>
            <a:xfrm>
              <a:off x="3593607" y="1781381"/>
              <a:ext cx="1020438" cy="931186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379" name="TextBox 4"/>
            <p:cNvSpPr txBox="1">
              <a:spLocks noChangeArrowheads="1"/>
            </p:cNvSpPr>
            <p:nvPr/>
          </p:nvSpPr>
          <p:spPr bwMode="auto">
            <a:xfrm>
              <a:off x="3703103" y="2100113"/>
              <a:ext cx="563092" cy="505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3600" b="1">
                  <a:latin typeface="Twinkl" pitchFamily="2" charset="0"/>
                </a:rPr>
                <a:t>+3</a:t>
              </a:r>
            </a:p>
          </p:txBody>
        </p:sp>
      </p:grpSp>
      <p:grpSp>
        <p:nvGrpSpPr>
          <p:cNvPr id="10246" name="1"/>
          <p:cNvGrpSpPr>
            <a:grpSpLocks/>
          </p:cNvGrpSpPr>
          <p:nvPr/>
        </p:nvGrpSpPr>
        <p:grpSpPr bwMode="auto">
          <a:xfrm>
            <a:off x="582613" y="457200"/>
            <a:ext cx="871537" cy="541338"/>
            <a:chOff x="1164002" y="2194341"/>
            <a:chExt cx="818198" cy="620190"/>
          </a:xfrm>
        </p:grpSpPr>
        <p:sp>
          <p:nvSpPr>
            <p:cNvPr id="17" name="Pentagon 16"/>
            <p:cNvSpPr/>
            <p:nvPr/>
          </p:nvSpPr>
          <p:spPr>
            <a:xfrm>
              <a:off x="1164002" y="2194341"/>
              <a:ext cx="818198" cy="560171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0377" name="TextBox 17"/>
            <p:cNvSpPr txBox="1">
              <a:spLocks noChangeArrowheads="1"/>
            </p:cNvSpPr>
            <p:nvPr/>
          </p:nvSpPr>
          <p:spPr bwMode="auto">
            <a:xfrm>
              <a:off x="1339100" y="2215551"/>
              <a:ext cx="352448" cy="598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2</a:t>
              </a:r>
            </a:p>
          </p:txBody>
        </p:sp>
      </p:grpSp>
      <p:grpSp>
        <p:nvGrpSpPr>
          <p:cNvPr id="10247" name="1"/>
          <p:cNvGrpSpPr>
            <a:grpSpLocks/>
          </p:cNvGrpSpPr>
          <p:nvPr/>
        </p:nvGrpSpPr>
        <p:grpSpPr bwMode="auto">
          <a:xfrm>
            <a:off x="584200" y="1016000"/>
            <a:ext cx="871538" cy="541338"/>
            <a:chOff x="1164002" y="2194341"/>
            <a:chExt cx="818198" cy="621538"/>
          </a:xfrm>
        </p:grpSpPr>
        <p:sp>
          <p:nvSpPr>
            <p:cNvPr id="35" name="Pentagon 34"/>
            <p:cNvSpPr/>
            <p:nvPr/>
          </p:nvSpPr>
          <p:spPr>
            <a:xfrm>
              <a:off x="1164002" y="2194341"/>
              <a:ext cx="818198" cy="561389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0375" name="TextBox 35"/>
            <p:cNvSpPr txBox="1">
              <a:spLocks noChangeArrowheads="1"/>
            </p:cNvSpPr>
            <p:nvPr/>
          </p:nvSpPr>
          <p:spPr bwMode="auto">
            <a:xfrm>
              <a:off x="1331566" y="2215551"/>
              <a:ext cx="367516" cy="6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4</a:t>
              </a:r>
            </a:p>
          </p:txBody>
        </p:sp>
      </p:grpSp>
      <p:grpSp>
        <p:nvGrpSpPr>
          <p:cNvPr id="10248" name="1"/>
          <p:cNvGrpSpPr>
            <a:grpSpLocks/>
          </p:cNvGrpSpPr>
          <p:nvPr/>
        </p:nvGrpSpPr>
        <p:grpSpPr bwMode="auto">
          <a:xfrm>
            <a:off x="584200" y="1571625"/>
            <a:ext cx="871538" cy="971550"/>
            <a:chOff x="1164002" y="2194341"/>
            <a:chExt cx="818198" cy="1115925"/>
          </a:xfrm>
        </p:grpSpPr>
        <p:sp>
          <p:nvSpPr>
            <p:cNvPr id="53" name="Pentagon 52"/>
            <p:cNvSpPr/>
            <p:nvPr/>
          </p:nvSpPr>
          <p:spPr>
            <a:xfrm>
              <a:off x="1164002" y="2194341"/>
              <a:ext cx="818198" cy="559786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0373" name="TextBox 53"/>
            <p:cNvSpPr txBox="1">
              <a:spLocks noChangeArrowheads="1"/>
            </p:cNvSpPr>
            <p:nvPr/>
          </p:nvSpPr>
          <p:spPr bwMode="auto">
            <a:xfrm>
              <a:off x="1331565" y="2215551"/>
              <a:ext cx="367516" cy="1094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8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GB" altLang="en-US" sz="2800" b="1">
                <a:solidFill>
                  <a:schemeClr val="bg1"/>
                </a:solidFill>
                <a:latin typeface="Twinkl" pitchFamily="2" charset="0"/>
              </a:endParaRPr>
            </a:p>
          </p:txBody>
        </p:sp>
      </p:grpSp>
      <p:grpSp>
        <p:nvGrpSpPr>
          <p:cNvPr id="55" name="1"/>
          <p:cNvGrpSpPr>
            <a:grpSpLocks/>
          </p:cNvGrpSpPr>
          <p:nvPr/>
        </p:nvGrpSpPr>
        <p:grpSpPr bwMode="auto">
          <a:xfrm>
            <a:off x="3333750" y="404813"/>
            <a:ext cx="871538" cy="541337"/>
            <a:chOff x="1164002" y="2194341"/>
            <a:chExt cx="818198" cy="621538"/>
          </a:xfrm>
        </p:grpSpPr>
        <p:sp>
          <p:nvSpPr>
            <p:cNvPr id="56" name="Pentagon 55"/>
            <p:cNvSpPr/>
            <p:nvPr/>
          </p:nvSpPr>
          <p:spPr>
            <a:xfrm>
              <a:off x="1164002" y="2194341"/>
              <a:ext cx="818198" cy="561390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0371" name="TextBox 56"/>
            <p:cNvSpPr txBox="1">
              <a:spLocks noChangeArrowheads="1"/>
            </p:cNvSpPr>
            <p:nvPr/>
          </p:nvSpPr>
          <p:spPr bwMode="auto">
            <a:xfrm>
              <a:off x="1331566" y="2215551"/>
              <a:ext cx="367516" cy="6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5</a:t>
              </a:r>
            </a:p>
          </p:txBody>
        </p:sp>
      </p:grpSp>
      <p:grpSp>
        <p:nvGrpSpPr>
          <p:cNvPr id="58" name="1"/>
          <p:cNvGrpSpPr>
            <a:grpSpLocks/>
          </p:cNvGrpSpPr>
          <p:nvPr/>
        </p:nvGrpSpPr>
        <p:grpSpPr bwMode="auto">
          <a:xfrm>
            <a:off x="3336925" y="969963"/>
            <a:ext cx="871538" cy="541337"/>
            <a:chOff x="1164002" y="2194341"/>
            <a:chExt cx="818198" cy="621947"/>
          </a:xfrm>
        </p:grpSpPr>
        <p:sp>
          <p:nvSpPr>
            <p:cNvPr id="59" name="Pentagon 58"/>
            <p:cNvSpPr/>
            <p:nvPr/>
          </p:nvSpPr>
          <p:spPr>
            <a:xfrm>
              <a:off x="1164002" y="2194341"/>
              <a:ext cx="818198" cy="561759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0369" name="TextBox 59"/>
            <p:cNvSpPr txBox="1">
              <a:spLocks noChangeArrowheads="1"/>
            </p:cNvSpPr>
            <p:nvPr/>
          </p:nvSpPr>
          <p:spPr bwMode="auto">
            <a:xfrm>
              <a:off x="1343616" y="2215551"/>
              <a:ext cx="343417" cy="60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7</a:t>
              </a:r>
            </a:p>
          </p:txBody>
        </p:sp>
      </p:grpSp>
      <p:grpSp>
        <p:nvGrpSpPr>
          <p:cNvPr id="61" name="1"/>
          <p:cNvGrpSpPr>
            <a:grpSpLocks/>
          </p:cNvGrpSpPr>
          <p:nvPr/>
        </p:nvGrpSpPr>
        <p:grpSpPr bwMode="auto">
          <a:xfrm>
            <a:off x="3333750" y="1525588"/>
            <a:ext cx="871538" cy="965200"/>
            <a:chOff x="1164002" y="2194341"/>
            <a:chExt cx="818198" cy="1108511"/>
          </a:xfrm>
        </p:grpSpPr>
        <p:sp>
          <p:nvSpPr>
            <p:cNvPr id="62" name="Pentagon 61"/>
            <p:cNvSpPr/>
            <p:nvPr/>
          </p:nvSpPr>
          <p:spPr>
            <a:xfrm>
              <a:off x="1164002" y="2194341"/>
              <a:ext cx="818198" cy="561548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0367" name="TextBox 62"/>
            <p:cNvSpPr txBox="1">
              <a:spLocks noChangeArrowheads="1"/>
            </p:cNvSpPr>
            <p:nvPr/>
          </p:nvSpPr>
          <p:spPr bwMode="auto">
            <a:xfrm>
              <a:off x="1276231" y="2207606"/>
              <a:ext cx="450264" cy="1095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11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GB" altLang="en-US" sz="2800" b="1">
                <a:solidFill>
                  <a:schemeClr val="bg1"/>
                </a:solidFill>
                <a:latin typeface="Twinkl" pitchFamily="2" charset="0"/>
              </a:endParaRPr>
            </a:p>
          </p:txBody>
        </p:sp>
      </p:grpSp>
      <p:sp>
        <p:nvSpPr>
          <p:cNvPr id="10252" name="TextBox 18"/>
          <p:cNvSpPr txBox="1">
            <a:spLocks noChangeArrowheads="1"/>
          </p:cNvSpPr>
          <p:nvPr/>
        </p:nvSpPr>
        <p:spPr bwMode="auto">
          <a:xfrm>
            <a:off x="138113" y="74613"/>
            <a:ext cx="463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  <a:latin typeface="Twinkl" pitchFamily="2" charset="0"/>
              </a:rPr>
              <a:t>A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641850" y="114300"/>
            <a:ext cx="4365625" cy="2105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4641850" y="2366963"/>
            <a:ext cx="4365625" cy="2103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8" name="Rectangle 77"/>
          <p:cNvSpPr/>
          <p:nvPr/>
        </p:nvSpPr>
        <p:spPr>
          <a:xfrm>
            <a:off x="4641850" y="4619625"/>
            <a:ext cx="4365625" cy="2103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56" name="TextBox 78"/>
          <p:cNvSpPr txBox="1">
            <a:spLocks noChangeArrowheads="1"/>
          </p:cNvSpPr>
          <p:nvPr/>
        </p:nvSpPr>
        <p:spPr bwMode="auto">
          <a:xfrm>
            <a:off x="4662488" y="115888"/>
            <a:ext cx="473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  <a:latin typeface="Twinkl" pitchFamily="2" charset="0"/>
              </a:rPr>
              <a:t>D</a:t>
            </a:r>
          </a:p>
        </p:txBody>
      </p:sp>
      <p:sp>
        <p:nvSpPr>
          <p:cNvPr id="10257" name="TextBox 79"/>
          <p:cNvSpPr txBox="1">
            <a:spLocks noChangeArrowheads="1"/>
          </p:cNvSpPr>
          <p:nvPr/>
        </p:nvSpPr>
        <p:spPr bwMode="auto">
          <a:xfrm>
            <a:off x="112713" y="2344738"/>
            <a:ext cx="436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  <a:latin typeface="Twinkl" pitchFamily="2" charset="0"/>
              </a:rPr>
              <a:t>B</a:t>
            </a:r>
          </a:p>
        </p:txBody>
      </p:sp>
      <p:sp>
        <p:nvSpPr>
          <p:cNvPr id="10258" name="TextBox 80"/>
          <p:cNvSpPr txBox="1">
            <a:spLocks noChangeArrowheads="1"/>
          </p:cNvSpPr>
          <p:nvPr/>
        </p:nvSpPr>
        <p:spPr bwMode="auto">
          <a:xfrm>
            <a:off x="4641850" y="2347913"/>
            <a:ext cx="412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  <a:latin typeface="Twinkl" pitchFamily="2" charset="0"/>
              </a:rPr>
              <a:t>E</a:t>
            </a:r>
          </a:p>
        </p:txBody>
      </p:sp>
      <p:sp>
        <p:nvSpPr>
          <p:cNvPr id="10259" name="TextBox 81"/>
          <p:cNvSpPr txBox="1">
            <a:spLocks noChangeArrowheads="1"/>
          </p:cNvSpPr>
          <p:nvPr/>
        </p:nvSpPr>
        <p:spPr bwMode="auto">
          <a:xfrm>
            <a:off x="138113" y="4603750"/>
            <a:ext cx="438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  <a:latin typeface="Twinkl" pitchFamily="2" charset="0"/>
              </a:rPr>
              <a:t>C</a:t>
            </a:r>
          </a:p>
        </p:txBody>
      </p:sp>
      <p:sp>
        <p:nvSpPr>
          <p:cNvPr id="10260" name="TextBox 82"/>
          <p:cNvSpPr txBox="1">
            <a:spLocks noChangeArrowheads="1"/>
          </p:cNvSpPr>
          <p:nvPr/>
        </p:nvSpPr>
        <p:spPr bwMode="auto">
          <a:xfrm>
            <a:off x="4662488" y="4619625"/>
            <a:ext cx="400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  <a:latin typeface="Twinkl" pitchFamily="2" charset="0"/>
              </a:rPr>
              <a:t>F</a:t>
            </a:r>
          </a:p>
        </p:txBody>
      </p:sp>
      <p:grpSp>
        <p:nvGrpSpPr>
          <p:cNvPr id="10261" name="Group 84"/>
          <p:cNvGrpSpPr>
            <a:grpSpLocks/>
          </p:cNvGrpSpPr>
          <p:nvPr/>
        </p:nvGrpSpPr>
        <p:grpSpPr bwMode="auto">
          <a:xfrm>
            <a:off x="1687513" y="2827338"/>
            <a:ext cx="1304925" cy="1190625"/>
            <a:chOff x="3593607" y="1781381"/>
            <a:chExt cx="1020438" cy="931186"/>
          </a:xfrm>
        </p:grpSpPr>
        <p:sp>
          <p:nvSpPr>
            <p:cNvPr id="104" name="Cube 103"/>
            <p:cNvSpPr/>
            <p:nvPr/>
          </p:nvSpPr>
          <p:spPr>
            <a:xfrm>
              <a:off x="3593607" y="1781381"/>
              <a:ext cx="1020438" cy="931186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365" name="TextBox 104"/>
            <p:cNvSpPr txBox="1">
              <a:spLocks noChangeArrowheads="1"/>
            </p:cNvSpPr>
            <p:nvPr/>
          </p:nvSpPr>
          <p:spPr bwMode="auto">
            <a:xfrm>
              <a:off x="3745635" y="2107431"/>
              <a:ext cx="484119" cy="505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3600" b="1">
                  <a:latin typeface="Twinkl" pitchFamily="2" charset="0"/>
                </a:rPr>
                <a:t>-8</a:t>
              </a:r>
            </a:p>
          </p:txBody>
        </p:sp>
      </p:grpSp>
      <p:grpSp>
        <p:nvGrpSpPr>
          <p:cNvPr id="10262" name="1"/>
          <p:cNvGrpSpPr>
            <a:grpSpLocks/>
          </p:cNvGrpSpPr>
          <p:nvPr/>
        </p:nvGrpSpPr>
        <p:grpSpPr bwMode="auto">
          <a:xfrm>
            <a:off x="577850" y="2668588"/>
            <a:ext cx="871538" cy="541337"/>
            <a:chOff x="1164002" y="2194341"/>
            <a:chExt cx="818198" cy="621947"/>
          </a:xfrm>
        </p:grpSpPr>
        <p:sp>
          <p:nvSpPr>
            <p:cNvPr id="102" name="Pentagon 101"/>
            <p:cNvSpPr/>
            <p:nvPr/>
          </p:nvSpPr>
          <p:spPr>
            <a:xfrm>
              <a:off x="1164002" y="2194341"/>
              <a:ext cx="818198" cy="561759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0363" name="TextBox 102"/>
            <p:cNvSpPr txBox="1">
              <a:spLocks noChangeArrowheads="1"/>
            </p:cNvSpPr>
            <p:nvPr/>
          </p:nvSpPr>
          <p:spPr bwMode="auto">
            <a:xfrm>
              <a:off x="1269124" y="2215551"/>
              <a:ext cx="492402" cy="60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15</a:t>
              </a:r>
            </a:p>
          </p:txBody>
        </p:sp>
      </p:grpSp>
      <p:grpSp>
        <p:nvGrpSpPr>
          <p:cNvPr id="10263" name="1"/>
          <p:cNvGrpSpPr>
            <a:grpSpLocks/>
          </p:cNvGrpSpPr>
          <p:nvPr/>
        </p:nvGrpSpPr>
        <p:grpSpPr bwMode="auto">
          <a:xfrm>
            <a:off x="581025" y="3225800"/>
            <a:ext cx="871538" cy="541338"/>
            <a:chOff x="1164002" y="2194341"/>
            <a:chExt cx="818198" cy="621946"/>
          </a:xfrm>
        </p:grpSpPr>
        <p:sp>
          <p:nvSpPr>
            <p:cNvPr id="100" name="Pentagon 99"/>
            <p:cNvSpPr/>
            <p:nvPr/>
          </p:nvSpPr>
          <p:spPr>
            <a:xfrm>
              <a:off x="1164002" y="2194341"/>
              <a:ext cx="818198" cy="561757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0361" name="TextBox 100"/>
            <p:cNvSpPr txBox="1">
              <a:spLocks noChangeArrowheads="1"/>
            </p:cNvSpPr>
            <p:nvPr/>
          </p:nvSpPr>
          <p:spPr bwMode="auto">
            <a:xfrm>
              <a:off x="1260847" y="2215551"/>
              <a:ext cx="508955" cy="600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18</a:t>
              </a:r>
            </a:p>
          </p:txBody>
        </p:sp>
      </p:grpSp>
      <p:grpSp>
        <p:nvGrpSpPr>
          <p:cNvPr id="10264" name="1"/>
          <p:cNvGrpSpPr>
            <a:grpSpLocks/>
          </p:cNvGrpSpPr>
          <p:nvPr/>
        </p:nvGrpSpPr>
        <p:grpSpPr bwMode="auto">
          <a:xfrm>
            <a:off x="581025" y="3781425"/>
            <a:ext cx="871538" cy="973138"/>
            <a:chOff x="1164002" y="2194341"/>
            <a:chExt cx="818198" cy="1115312"/>
          </a:xfrm>
        </p:grpSpPr>
        <p:sp>
          <p:nvSpPr>
            <p:cNvPr id="98" name="Pentagon 97"/>
            <p:cNvSpPr/>
            <p:nvPr/>
          </p:nvSpPr>
          <p:spPr>
            <a:xfrm>
              <a:off x="1164002" y="2194341"/>
              <a:ext cx="818198" cy="560385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0359" name="TextBox 98"/>
            <p:cNvSpPr txBox="1">
              <a:spLocks noChangeArrowheads="1"/>
            </p:cNvSpPr>
            <p:nvPr/>
          </p:nvSpPr>
          <p:spPr bwMode="auto">
            <a:xfrm>
              <a:off x="1222471" y="2215551"/>
              <a:ext cx="585706" cy="1094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40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GB" altLang="en-US" sz="2800" b="1">
                <a:solidFill>
                  <a:schemeClr val="bg1"/>
                </a:solidFill>
                <a:latin typeface="Twinkl" pitchFamily="2" charset="0"/>
              </a:endParaRPr>
            </a:p>
          </p:txBody>
        </p:sp>
      </p:grpSp>
      <p:grpSp>
        <p:nvGrpSpPr>
          <p:cNvPr id="89" name="1"/>
          <p:cNvGrpSpPr>
            <a:grpSpLocks/>
          </p:cNvGrpSpPr>
          <p:nvPr/>
        </p:nvGrpSpPr>
        <p:grpSpPr bwMode="auto">
          <a:xfrm>
            <a:off x="3333750" y="2614613"/>
            <a:ext cx="871538" cy="541337"/>
            <a:chOff x="1164002" y="2194341"/>
            <a:chExt cx="818198" cy="620190"/>
          </a:xfrm>
        </p:grpSpPr>
        <p:sp>
          <p:nvSpPr>
            <p:cNvPr id="96" name="Pentagon 95"/>
            <p:cNvSpPr/>
            <p:nvPr/>
          </p:nvSpPr>
          <p:spPr>
            <a:xfrm>
              <a:off x="1164002" y="2194341"/>
              <a:ext cx="818198" cy="560172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0357" name="TextBox 96"/>
            <p:cNvSpPr txBox="1">
              <a:spLocks noChangeArrowheads="1"/>
            </p:cNvSpPr>
            <p:nvPr/>
          </p:nvSpPr>
          <p:spPr bwMode="auto">
            <a:xfrm>
              <a:off x="1343616" y="2215551"/>
              <a:ext cx="343417" cy="598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7</a:t>
              </a:r>
            </a:p>
          </p:txBody>
        </p:sp>
      </p:grpSp>
      <p:grpSp>
        <p:nvGrpSpPr>
          <p:cNvPr id="90" name="1"/>
          <p:cNvGrpSpPr>
            <a:grpSpLocks/>
          </p:cNvGrpSpPr>
          <p:nvPr/>
        </p:nvGrpSpPr>
        <p:grpSpPr bwMode="auto">
          <a:xfrm>
            <a:off x="3336925" y="3181350"/>
            <a:ext cx="871538" cy="541338"/>
            <a:chOff x="1164002" y="2194341"/>
            <a:chExt cx="818198" cy="621946"/>
          </a:xfrm>
        </p:grpSpPr>
        <p:sp>
          <p:nvSpPr>
            <p:cNvPr id="94" name="Pentagon 93"/>
            <p:cNvSpPr/>
            <p:nvPr/>
          </p:nvSpPr>
          <p:spPr>
            <a:xfrm>
              <a:off x="1164002" y="2194341"/>
              <a:ext cx="818198" cy="561757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0355" name="TextBox 94"/>
            <p:cNvSpPr txBox="1">
              <a:spLocks noChangeArrowheads="1"/>
            </p:cNvSpPr>
            <p:nvPr/>
          </p:nvSpPr>
          <p:spPr bwMode="auto">
            <a:xfrm>
              <a:off x="1251818" y="2215551"/>
              <a:ext cx="527014" cy="600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10</a:t>
              </a:r>
            </a:p>
          </p:txBody>
        </p:sp>
      </p:grpSp>
      <p:grpSp>
        <p:nvGrpSpPr>
          <p:cNvPr id="91" name="1"/>
          <p:cNvGrpSpPr>
            <a:grpSpLocks/>
          </p:cNvGrpSpPr>
          <p:nvPr/>
        </p:nvGrpSpPr>
        <p:grpSpPr bwMode="auto">
          <a:xfrm>
            <a:off x="3333750" y="3735388"/>
            <a:ext cx="871538" cy="965200"/>
            <a:chOff x="1164002" y="2194341"/>
            <a:chExt cx="818198" cy="1108511"/>
          </a:xfrm>
        </p:grpSpPr>
        <p:sp>
          <p:nvSpPr>
            <p:cNvPr id="92" name="Pentagon 91"/>
            <p:cNvSpPr/>
            <p:nvPr/>
          </p:nvSpPr>
          <p:spPr>
            <a:xfrm>
              <a:off x="1164002" y="2194341"/>
              <a:ext cx="818198" cy="561548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0353" name="TextBox 92"/>
            <p:cNvSpPr txBox="1">
              <a:spLocks noChangeArrowheads="1"/>
            </p:cNvSpPr>
            <p:nvPr/>
          </p:nvSpPr>
          <p:spPr bwMode="auto">
            <a:xfrm>
              <a:off x="1237103" y="2207606"/>
              <a:ext cx="528520" cy="1095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32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GB" altLang="en-US" sz="2800" b="1">
                <a:solidFill>
                  <a:schemeClr val="bg1"/>
                </a:solidFill>
                <a:latin typeface="Twinkl" pitchFamily="2" charset="0"/>
              </a:endParaRPr>
            </a:p>
          </p:txBody>
        </p:sp>
      </p:grpSp>
      <p:grpSp>
        <p:nvGrpSpPr>
          <p:cNvPr id="10268" name="Group 106"/>
          <p:cNvGrpSpPr>
            <a:grpSpLocks/>
          </p:cNvGrpSpPr>
          <p:nvPr/>
        </p:nvGrpSpPr>
        <p:grpSpPr bwMode="auto">
          <a:xfrm>
            <a:off x="1744663" y="5108575"/>
            <a:ext cx="1304925" cy="1190625"/>
            <a:chOff x="3593607" y="1781381"/>
            <a:chExt cx="1020438" cy="931186"/>
          </a:xfrm>
        </p:grpSpPr>
        <p:sp>
          <p:nvSpPr>
            <p:cNvPr id="126" name="Cube 125"/>
            <p:cNvSpPr/>
            <p:nvPr/>
          </p:nvSpPr>
          <p:spPr>
            <a:xfrm>
              <a:off x="3593607" y="1781381"/>
              <a:ext cx="1020438" cy="931186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351" name="TextBox 126"/>
            <p:cNvSpPr txBox="1">
              <a:spLocks noChangeArrowheads="1"/>
            </p:cNvSpPr>
            <p:nvPr/>
          </p:nvSpPr>
          <p:spPr bwMode="auto">
            <a:xfrm>
              <a:off x="3747790" y="2122504"/>
              <a:ext cx="511692" cy="505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3600" b="1">
                  <a:latin typeface="Twinkl" pitchFamily="2" charset="0"/>
                </a:rPr>
                <a:t>x7</a:t>
              </a:r>
            </a:p>
          </p:txBody>
        </p:sp>
      </p:grpSp>
      <p:grpSp>
        <p:nvGrpSpPr>
          <p:cNvPr id="10269" name="1"/>
          <p:cNvGrpSpPr>
            <a:grpSpLocks/>
          </p:cNvGrpSpPr>
          <p:nvPr/>
        </p:nvGrpSpPr>
        <p:grpSpPr bwMode="auto">
          <a:xfrm>
            <a:off x="636588" y="4949825"/>
            <a:ext cx="871537" cy="541338"/>
            <a:chOff x="1164002" y="2194341"/>
            <a:chExt cx="818198" cy="621538"/>
          </a:xfrm>
        </p:grpSpPr>
        <p:sp>
          <p:nvSpPr>
            <p:cNvPr id="124" name="Pentagon 123"/>
            <p:cNvSpPr/>
            <p:nvPr/>
          </p:nvSpPr>
          <p:spPr>
            <a:xfrm>
              <a:off x="1164002" y="2194341"/>
              <a:ext cx="818198" cy="561389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0349" name="TextBox 124"/>
            <p:cNvSpPr txBox="1">
              <a:spLocks noChangeArrowheads="1"/>
            </p:cNvSpPr>
            <p:nvPr/>
          </p:nvSpPr>
          <p:spPr bwMode="auto">
            <a:xfrm>
              <a:off x="1331566" y="2215551"/>
              <a:ext cx="367516" cy="6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4</a:t>
              </a:r>
            </a:p>
          </p:txBody>
        </p:sp>
      </p:grpSp>
      <p:grpSp>
        <p:nvGrpSpPr>
          <p:cNvPr id="10270" name="1"/>
          <p:cNvGrpSpPr>
            <a:grpSpLocks/>
          </p:cNvGrpSpPr>
          <p:nvPr/>
        </p:nvGrpSpPr>
        <p:grpSpPr bwMode="auto">
          <a:xfrm>
            <a:off x="638175" y="5507038"/>
            <a:ext cx="871538" cy="541337"/>
            <a:chOff x="1164002" y="2194341"/>
            <a:chExt cx="818198" cy="621538"/>
          </a:xfrm>
        </p:grpSpPr>
        <p:sp>
          <p:nvSpPr>
            <p:cNvPr id="122" name="Pentagon 121"/>
            <p:cNvSpPr/>
            <p:nvPr/>
          </p:nvSpPr>
          <p:spPr>
            <a:xfrm>
              <a:off x="1164002" y="2194341"/>
              <a:ext cx="818198" cy="561390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0347" name="TextBox 122"/>
            <p:cNvSpPr txBox="1">
              <a:spLocks noChangeArrowheads="1"/>
            </p:cNvSpPr>
            <p:nvPr/>
          </p:nvSpPr>
          <p:spPr bwMode="auto">
            <a:xfrm>
              <a:off x="1331566" y="2215551"/>
              <a:ext cx="367516" cy="6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5</a:t>
              </a:r>
            </a:p>
          </p:txBody>
        </p:sp>
      </p:grpSp>
      <p:grpSp>
        <p:nvGrpSpPr>
          <p:cNvPr id="10271" name="1"/>
          <p:cNvGrpSpPr>
            <a:grpSpLocks/>
          </p:cNvGrpSpPr>
          <p:nvPr/>
        </p:nvGrpSpPr>
        <p:grpSpPr bwMode="auto">
          <a:xfrm>
            <a:off x="638175" y="6062663"/>
            <a:ext cx="871538" cy="973137"/>
            <a:chOff x="1164002" y="2194341"/>
            <a:chExt cx="818198" cy="1115925"/>
          </a:xfrm>
        </p:grpSpPr>
        <p:sp>
          <p:nvSpPr>
            <p:cNvPr id="120" name="Pentagon 119"/>
            <p:cNvSpPr/>
            <p:nvPr/>
          </p:nvSpPr>
          <p:spPr>
            <a:xfrm>
              <a:off x="1164002" y="2194341"/>
              <a:ext cx="818198" cy="560693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0345" name="TextBox 120"/>
            <p:cNvSpPr txBox="1">
              <a:spLocks noChangeArrowheads="1"/>
            </p:cNvSpPr>
            <p:nvPr/>
          </p:nvSpPr>
          <p:spPr bwMode="auto">
            <a:xfrm>
              <a:off x="1331565" y="2215551"/>
              <a:ext cx="367516" cy="1094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9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GB" altLang="en-US" sz="2800" b="1">
                <a:solidFill>
                  <a:schemeClr val="bg1"/>
                </a:solidFill>
                <a:latin typeface="Twinkl" pitchFamily="2" charset="0"/>
              </a:endParaRPr>
            </a:p>
          </p:txBody>
        </p:sp>
      </p:grpSp>
      <p:grpSp>
        <p:nvGrpSpPr>
          <p:cNvPr id="111" name="1"/>
          <p:cNvGrpSpPr>
            <a:grpSpLocks/>
          </p:cNvGrpSpPr>
          <p:nvPr/>
        </p:nvGrpSpPr>
        <p:grpSpPr bwMode="auto">
          <a:xfrm>
            <a:off x="3390900" y="4895850"/>
            <a:ext cx="871538" cy="542925"/>
            <a:chOff x="1164002" y="2194341"/>
            <a:chExt cx="818198" cy="621538"/>
          </a:xfrm>
        </p:grpSpPr>
        <p:sp>
          <p:nvSpPr>
            <p:cNvPr id="118" name="Pentagon 117"/>
            <p:cNvSpPr/>
            <p:nvPr/>
          </p:nvSpPr>
          <p:spPr>
            <a:xfrm>
              <a:off x="1164002" y="2194341"/>
              <a:ext cx="818198" cy="559748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0343" name="TextBox 118"/>
            <p:cNvSpPr txBox="1">
              <a:spLocks noChangeArrowheads="1"/>
            </p:cNvSpPr>
            <p:nvPr/>
          </p:nvSpPr>
          <p:spPr bwMode="auto">
            <a:xfrm>
              <a:off x="1234495" y="2215551"/>
              <a:ext cx="561659" cy="6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28</a:t>
              </a:r>
            </a:p>
          </p:txBody>
        </p:sp>
      </p:grpSp>
      <p:grpSp>
        <p:nvGrpSpPr>
          <p:cNvPr id="112" name="1"/>
          <p:cNvGrpSpPr>
            <a:grpSpLocks/>
          </p:cNvGrpSpPr>
          <p:nvPr/>
        </p:nvGrpSpPr>
        <p:grpSpPr bwMode="auto">
          <a:xfrm>
            <a:off x="3394075" y="5462588"/>
            <a:ext cx="871538" cy="541337"/>
            <a:chOff x="1164002" y="2194341"/>
            <a:chExt cx="818198" cy="621947"/>
          </a:xfrm>
        </p:grpSpPr>
        <p:sp>
          <p:nvSpPr>
            <p:cNvPr id="116" name="Pentagon 115"/>
            <p:cNvSpPr/>
            <p:nvPr/>
          </p:nvSpPr>
          <p:spPr>
            <a:xfrm>
              <a:off x="1164002" y="2194341"/>
              <a:ext cx="818198" cy="561759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0341" name="TextBox 116"/>
            <p:cNvSpPr txBox="1">
              <a:spLocks noChangeArrowheads="1"/>
            </p:cNvSpPr>
            <p:nvPr/>
          </p:nvSpPr>
          <p:spPr bwMode="auto">
            <a:xfrm>
              <a:off x="1250312" y="2215551"/>
              <a:ext cx="530025" cy="60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35</a:t>
              </a:r>
            </a:p>
          </p:txBody>
        </p:sp>
      </p:grpSp>
      <p:grpSp>
        <p:nvGrpSpPr>
          <p:cNvPr id="113" name="1"/>
          <p:cNvGrpSpPr>
            <a:grpSpLocks/>
          </p:cNvGrpSpPr>
          <p:nvPr/>
        </p:nvGrpSpPr>
        <p:grpSpPr bwMode="auto">
          <a:xfrm>
            <a:off x="3390900" y="6016625"/>
            <a:ext cx="871538" cy="965200"/>
            <a:chOff x="1164002" y="2194341"/>
            <a:chExt cx="818198" cy="1108511"/>
          </a:xfrm>
        </p:grpSpPr>
        <p:sp>
          <p:nvSpPr>
            <p:cNvPr id="114" name="Pentagon 113"/>
            <p:cNvSpPr/>
            <p:nvPr/>
          </p:nvSpPr>
          <p:spPr>
            <a:xfrm>
              <a:off x="1164002" y="2194341"/>
              <a:ext cx="818198" cy="561548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0339" name="TextBox 114"/>
            <p:cNvSpPr txBox="1">
              <a:spLocks noChangeArrowheads="1"/>
            </p:cNvSpPr>
            <p:nvPr/>
          </p:nvSpPr>
          <p:spPr bwMode="auto">
            <a:xfrm>
              <a:off x="1232589" y="2207606"/>
              <a:ext cx="537549" cy="1095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63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GB" altLang="en-US" sz="2800" b="1">
                <a:solidFill>
                  <a:schemeClr val="bg1"/>
                </a:solidFill>
                <a:latin typeface="Twinkl" pitchFamily="2" charset="0"/>
              </a:endParaRPr>
            </a:p>
          </p:txBody>
        </p:sp>
      </p:grpSp>
      <p:grpSp>
        <p:nvGrpSpPr>
          <p:cNvPr id="10275" name="Group 128"/>
          <p:cNvGrpSpPr>
            <a:grpSpLocks/>
          </p:cNvGrpSpPr>
          <p:nvPr/>
        </p:nvGrpSpPr>
        <p:grpSpPr bwMode="auto">
          <a:xfrm>
            <a:off x="6230938" y="601663"/>
            <a:ext cx="1304925" cy="1190625"/>
            <a:chOff x="3593607" y="1781381"/>
            <a:chExt cx="1020438" cy="931186"/>
          </a:xfrm>
        </p:grpSpPr>
        <p:sp>
          <p:nvSpPr>
            <p:cNvPr id="148" name="Cube 147"/>
            <p:cNvSpPr/>
            <p:nvPr/>
          </p:nvSpPr>
          <p:spPr>
            <a:xfrm>
              <a:off x="3593607" y="1781381"/>
              <a:ext cx="1020438" cy="931186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337" name="TextBox 148"/>
            <p:cNvSpPr txBox="1">
              <a:spLocks noChangeArrowheads="1"/>
            </p:cNvSpPr>
            <p:nvPr/>
          </p:nvSpPr>
          <p:spPr bwMode="auto">
            <a:xfrm>
              <a:off x="3731399" y="2108224"/>
              <a:ext cx="539274" cy="505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3600" b="1">
                  <a:latin typeface="Twinkl" pitchFamily="2" charset="0"/>
                </a:rPr>
                <a:t>x6</a:t>
              </a:r>
            </a:p>
          </p:txBody>
        </p:sp>
      </p:grpSp>
      <p:grpSp>
        <p:nvGrpSpPr>
          <p:cNvPr id="10276" name="1"/>
          <p:cNvGrpSpPr>
            <a:grpSpLocks/>
          </p:cNvGrpSpPr>
          <p:nvPr/>
        </p:nvGrpSpPr>
        <p:grpSpPr bwMode="auto">
          <a:xfrm>
            <a:off x="5121275" y="442913"/>
            <a:ext cx="871538" cy="541337"/>
            <a:chOff x="1164002" y="2194341"/>
            <a:chExt cx="818198" cy="621947"/>
          </a:xfrm>
        </p:grpSpPr>
        <p:sp>
          <p:nvSpPr>
            <p:cNvPr id="146" name="Pentagon 145"/>
            <p:cNvSpPr/>
            <p:nvPr/>
          </p:nvSpPr>
          <p:spPr>
            <a:xfrm>
              <a:off x="1164002" y="2194341"/>
              <a:ext cx="818198" cy="561759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0335" name="TextBox 146"/>
            <p:cNvSpPr txBox="1">
              <a:spLocks noChangeArrowheads="1"/>
            </p:cNvSpPr>
            <p:nvPr/>
          </p:nvSpPr>
          <p:spPr bwMode="auto">
            <a:xfrm>
              <a:off x="1340606" y="2215551"/>
              <a:ext cx="349437" cy="60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3</a:t>
              </a:r>
            </a:p>
          </p:txBody>
        </p:sp>
      </p:grpSp>
      <p:grpSp>
        <p:nvGrpSpPr>
          <p:cNvPr id="10277" name="1"/>
          <p:cNvGrpSpPr>
            <a:grpSpLocks/>
          </p:cNvGrpSpPr>
          <p:nvPr/>
        </p:nvGrpSpPr>
        <p:grpSpPr bwMode="auto">
          <a:xfrm>
            <a:off x="5124450" y="1000125"/>
            <a:ext cx="871538" cy="541338"/>
            <a:chOff x="1164002" y="2194341"/>
            <a:chExt cx="818198" cy="621538"/>
          </a:xfrm>
        </p:grpSpPr>
        <p:sp>
          <p:nvSpPr>
            <p:cNvPr id="144" name="Pentagon 143"/>
            <p:cNvSpPr/>
            <p:nvPr/>
          </p:nvSpPr>
          <p:spPr>
            <a:xfrm>
              <a:off x="1164002" y="2194341"/>
              <a:ext cx="818198" cy="561389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0333" name="TextBox 144"/>
            <p:cNvSpPr txBox="1">
              <a:spLocks noChangeArrowheads="1"/>
            </p:cNvSpPr>
            <p:nvPr/>
          </p:nvSpPr>
          <p:spPr bwMode="auto">
            <a:xfrm>
              <a:off x="1331566" y="2215551"/>
              <a:ext cx="367516" cy="6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5</a:t>
              </a:r>
            </a:p>
          </p:txBody>
        </p:sp>
      </p:grpSp>
      <p:grpSp>
        <p:nvGrpSpPr>
          <p:cNvPr id="10278" name="1"/>
          <p:cNvGrpSpPr>
            <a:grpSpLocks/>
          </p:cNvGrpSpPr>
          <p:nvPr/>
        </p:nvGrpSpPr>
        <p:grpSpPr bwMode="auto">
          <a:xfrm>
            <a:off x="5124450" y="1555750"/>
            <a:ext cx="871538" cy="973138"/>
            <a:chOff x="1164002" y="2194341"/>
            <a:chExt cx="818198" cy="1115925"/>
          </a:xfrm>
        </p:grpSpPr>
        <p:sp>
          <p:nvSpPr>
            <p:cNvPr id="142" name="Pentagon 141"/>
            <p:cNvSpPr/>
            <p:nvPr/>
          </p:nvSpPr>
          <p:spPr>
            <a:xfrm>
              <a:off x="1164002" y="2194341"/>
              <a:ext cx="818198" cy="560693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0331" name="TextBox 142"/>
            <p:cNvSpPr txBox="1">
              <a:spLocks noChangeArrowheads="1"/>
            </p:cNvSpPr>
            <p:nvPr/>
          </p:nvSpPr>
          <p:spPr bwMode="auto">
            <a:xfrm>
              <a:off x="1331565" y="2215551"/>
              <a:ext cx="367516" cy="1094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8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GB" altLang="en-US" sz="2800" b="1">
                <a:solidFill>
                  <a:schemeClr val="bg1"/>
                </a:solidFill>
                <a:latin typeface="Twinkl" pitchFamily="2" charset="0"/>
              </a:endParaRPr>
            </a:p>
          </p:txBody>
        </p:sp>
      </p:grpSp>
      <p:grpSp>
        <p:nvGrpSpPr>
          <p:cNvPr id="133" name="1"/>
          <p:cNvGrpSpPr>
            <a:grpSpLocks/>
          </p:cNvGrpSpPr>
          <p:nvPr/>
        </p:nvGrpSpPr>
        <p:grpSpPr bwMode="auto">
          <a:xfrm>
            <a:off x="7877175" y="388938"/>
            <a:ext cx="871538" cy="541337"/>
            <a:chOff x="1164002" y="2194341"/>
            <a:chExt cx="818198" cy="620190"/>
          </a:xfrm>
        </p:grpSpPr>
        <p:sp>
          <p:nvSpPr>
            <p:cNvPr id="140" name="Pentagon 139"/>
            <p:cNvSpPr/>
            <p:nvPr/>
          </p:nvSpPr>
          <p:spPr>
            <a:xfrm>
              <a:off x="1164002" y="2194341"/>
              <a:ext cx="818198" cy="560172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0329" name="TextBox 140"/>
            <p:cNvSpPr txBox="1">
              <a:spLocks noChangeArrowheads="1"/>
            </p:cNvSpPr>
            <p:nvPr/>
          </p:nvSpPr>
          <p:spPr bwMode="auto">
            <a:xfrm>
              <a:off x="1260847" y="2215551"/>
              <a:ext cx="508955" cy="598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18</a:t>
              </a:r>
            </a:p>
          </p:txBody>
        </p:sp>
      </p:grpSp>
      <p:grpSp>
        <p:nvGrpSpPr>
          <p:cNvPr id="134" name="1"/>
          <p:cNvGrpSpPr>
            <a:grpSpLocks/>
          </p:cNvGrpSpPr>
          <p:nvPr/>
        </p:nvGrpSpPr>
        <p:grpSpPr bwMode="auto">
          <a:xfrm>
            <a:off x="7880350" y="955675"/>
            <a:ext cx="871538" cy="523875"/>
            <a:chOff x="1164002" y="2194341"/>
            <a:chExt cx="818198" cy="601394"/>
          </a:xfrm>
        </p:grpSpPr>
        <p:sp>
          <p:nvSpPr>
            <p:cNvPr id="138" name="Pentagon 137"/>
            <p:cNvSpPr/>
            <p:nvPr/>
          </p:nvSpPr>
          <p:spPr>
            <a:xfrm>
              <a:off x="1164002" y="2194341"/>
              <a:ext cx="818198" cy="561301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0327" name="TextBox 138"/>
            <p:cNvSpPr txBox="1">
              <a:spLocks noChangeArrowheads="1"/>
            </p:cNvSpPr>
            <p:nvPr/>
          </p:nvSpPr>
          <p:spPr bwMode="auto">
            <a:xfrm>
              <a:off x="1251230" y="2195407"/>
              <a:ext cx="561659" cy="6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30</a:t>
              </a:r>
            </a:p>
          </p:txBody>
        </p:sp>
      </p:grpSp>
      <p:grpSp>
        <p:nvGrpSpPr>
          <p:cNvPr id="135" name="1"/>
          <p:cNvGrpSpPr>
            <a:grpSpLocks/>
          </p:cNvGrpSpPr>
          <p:nvPr/>
        </p:nvGrpSpPr>
        <p:grpSpPr bwMode="auto">
          <a:xfrm>
            <a:off x="7877175" y="1509713"/>
            <a:ext cx="871538" cy="965200"/>
            <a:chOff x="1164002" y="2194341"/>
            <a:chExt cx="818198" cy="1108511"/>
          </a:xfrm>
        </p:grpSpPr>
        <p:sp>
          <p:nvSpPr>
            <p:cNvPr id="136" name="Pentagon 135"/>
            <p:cNvSpPr/>
            <p:nvPr/>
          </p:nvSpPr>
          <p:spPr>
            <a:xfrm>
              <a:off x="1164002" y="2194341"/>
              <a:ext cx="818198" cy="561548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0325" name="TextBox 136"/>
            <p:cNvSpPr txBox="1">
              <a:spLocks noChangeArrowheads="1"/>
            </p:cNvSpPr>
            <p:nvPr/>
          </p:nvSpPr>
          <p:spPr bwMode="auto">
            <a:xfrm>
              <a:off x="1217540" y="2207606"/>
              <a:ext cx="567647" cy="1095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48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GB" altLang="en-US" sz="2800" b="1">
                <a:solidFill>
                  <a:schemeClr val="bg1"/>
                </a:solidFill>
                <a:latin typeface="Twinkl" pitchFamily="2" charset="0"/>
              </a:endParaRPr>
            </a:p>
          </p:txBody>
        </p:sp>
      </p:grpSp>
      <p:grpSp>
        <p:nvGrpSpPr>
          <p:cNvPr id="10282" name="Group 150"/>
          <p:cNvGrpSpPr>
            <a:grpSpLocks/>
          </p:cNvGrpSpPr>
          <p:nvPr/>
        </p:nvGrpSpPr>
        <p:grpSpPr bwMode="auto">
          <a:xfrm>
            <a:off x="6230938" y="2811463"/>
            <a:ext cx="1304925" cy="1192212"/>
            <a:chOff x="3593607" y="1781381"/>
            <a:chExt cx="1020438" cy="931186"/>
          </a:xfrm>
        </p:grpSpPr>
        <p:sp>
          <p:nvSpPr>
            <p:cNvPr id="170" name="Cube 169"/>
            <p:cNvSpPr/>
            <p:nvPr/>
          </p:nvSpPr>
          <p:spPr>
            <a:xfrm>
              <a:off x="3593607" y="1781381"/>
              <a:ext cx="1020438" cy="931186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323" name="TextBox 170"/>
            <p:cNvSpPr txBox="1">
              <a:spLocks noChangeArrowheads="1"/>
            </p:cNvSpPr>
            <p:nvPr/>
          </p:nvSpPr>
          <p:spPr bwMode="auto">
            <a:xfrm>
              <a:off x="3721370" y="2100313"/>
              <a:ext cx="565599" cy="505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3600" b="1">
                  <a:latin typeface="Twinkl" pitchFamily="2" charset="0"/>
                </a:rPr>
                <a:t>÷4</a:t>
              </a:r>
            </a:p>
          </p:txBody>
        </p:sp>
      </p:grpSp>
      <p:grpSp>
        <p:nvGrpSpPr>
          <p:cNvPr id="10283" name="1"/>
          <p:cNvGrpSpPr>
            <a:grpSpLocks/>
          </p:cNvGrpSpPr>
          <p:nvPr/>
        </p:nvGrpSpPr>
        <p:grpSpPr bwMode="auto">
          <a:xfrm>
            <a:off x="5121275" y="2652713"/>
            <a:ext cx="871538" cy="541337"/>
            <a:chOff x="1164002" y="2194341"/>
            <a:chExt cx="818198" cy="621947"/>
          </a:xfrm>
        </p:grpSpPr>
        <p:sp>
          <p:nvSpPr>
            <p:cNvPr id="168" name="Pentagon 167"/>
            <p:cNvSpPr/>
            <p:nvPr/>
          </p:nvSpPr>
          <p:spPr>
            <a:xfrm>
              <a:off x="1164002" y="2194341"/>
              <a:ext cx="818198" cy="561759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0321" name="TextBox 168"/>
            <p:cNvSpPr txBox="1">
              <a:spLocks noChangeArrowheads="1"/>
            </p:cNvSpPr>
            <p:nvPr/>
          </p:nvSpPr>
          <p:spPr bwMode="auto">
            <a:xfrm>
              <a:off x="1265362" y="2215551"/>
              <a:ext cx="499927" cy="60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16</a:t>
              </a:r>
            </a:p>
          </p:txBody>
        </p:sp>
      </p:grpSp>
      <p:grpSp>
        <p:nvGrpSpPr>
          <p:cNvPr id="10284" name="1"/>
          <p:cNvGrpSpPr>
            <a:grpSpLocks/>
          </p:cNvGrpSpPr>
          <p:nvPr/>
        </p:nvGrpSpPr>
        <p:grpSpPr bwMode="auto">
          <a:xfrm>
            <a:off x="5124450" y="3209925"/>
            <a:ext cx="871538" cy="541338"/>
            <a:chOff x="1164002" y="2194341"/>
            <a:chExt cx="818198" cy="620190"/>
          </a:xfrm>
        </p:grpSpPr>
        <p:sp>
          <p:nvSpPr>
            <p:cNvPr id="166" name="Pentagon 165"/>
            <p:cNvSpPr/>
            <p:nvPr/>
          </p:nvSpPr>
          <p:spPr>
            <a:xfrm>
              <a:off x="1164002" y="2194341"/>
              <a:ext cx="818198" cy="560171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0319" name="TextBox 166"/>
            <p:cNvSpPr txBox="1">
              <a:spLocks noChangeArrowheads="1"/>
            </p:cNvSpPr>
            <p:nvPr/>
          </p:nvSpPr>
          <p:spPr bwMode="auto">
            <a:xfrm>
              <a:off x="1222472" y="2215551"/>
              <a:ext cx="585706" cy="598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40</a:t>
              </a:r>
            </a:p>
          </p:txBody>
        </p:sp>
      </p:grpSp>
      <p:grpSp>
        <p:nvGrpSpPr>
          <p:cNvPr id="10285" name="1"/>
          <p:cNvGrpSpPr>
            <a:grpSpLocks/>
          </p:cNvGrpSpPr>
          <p:nvPr/>
        </p:nvGrpSpPr>
        <p:grpSpPr bwMode="auto">
          <a:xfrm>
            <a:off x="5124450" y="3767138"/>
            <a:ext cx="871538" cy="973137"/>
            <a:chOff x="1164002" y="2194341"/>
            <a:chExt cx="818198" cy="1117100"/>
          </a:xfrm>
        </p:grpSpPr>
        <p:sp>
          <p:nvSpPr>
            <p:cNvPr id="164" name="Pentagon 163"/>
            <p:cNvSpPr/>
            <p:nvPr/>
          </p:nvSpPr>
          <p:spPr>
            <a:xfrm>
              <a:off x="1164002" y="2194341"/>
              <a:ext cx="818198" cy="559461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0317" name="TextBox 164"/>
            <p:cNvSpPr txBox="1">
              <a:spLocks noChangeArrowheads="1"/>
            </p:cNvSpPr>
            <p:nvPr/>
          </p:nvSpPr>
          <p:spPr bwMode="auto">
            <a:xfrm>
              <a:off x="1246550" y="2215551"/>
              <a:ext cx="537549" cy="1095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36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GB" altLang="en-US" sz="2800" b="1">
                <a:solidFill>
                  <a:schemeClr val="bg1"/>
                </a:solidFill>
                <a:latin typeface="Twinkl" pitchFamily="2" charset="0"/>
              </a:endParaRPr>
            </a:p>
          </p:txBody>
        </p:sp>
      </p:grpSp>
      <p:grpSp>
        <p:nvGrpSpPr>
          <p:cNvPr id="155" name="1"/>
          <p:cNvGrpSpPr>
            <a:grpSpLocks/>
          </p:cNvGrpSpPr>
          <p:nvPr/>
        </p:nvGrpSpPr>
        <p:grpSpPr bwMode="auto">
          <a:xfrm>
            <a:off x="7877175" y="2600325"/>
            <a:ext cx="871538" cy="541338"/>
            <a:chOff x="1164002" y="2194341"/>
            <a:chExt cx="818198" cy="621538"/>
          </a:xfrm>
        </p:grpSpPr>
        <p:sp>
          <p:nvSpPr>
            <p:cNvPr id="162" name="Pentagon 161"/>
            <p:cNvSpPr/>
            <p:nvPr/>
          </p:nvSpPr>
          <p:spPr>
            <a:xfrm>
              <a:off x="1164002" y="2194341"/>
              <a:ext cx="818198" cy="561389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0315" name="TextBox 162"/>
            <p:cNvSpPr txBox="1">
              <a:spLocks noChangeArrowheads="1"/>
            </p:cNvSpPr>
            <p:nvPr/>
          </p:nvSpPr>
          <p:spPr bwMode="auto">
            <a:xfrm>
              <a:off x="1331566" y="2215551"/>
              <a:ext cx="367516" cy="6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4</a:t>
              </a:r>
            </a:p>
          </p:txBody>
        </p:sp>
      </p:grpSp>
      <p:grpSp>
        <p:nvGrpSpPr>
          <p:cNvPr id="156" name="1"/>
          <p:cNvGrpSpPr>
            <a:grpSpLocks/>
          </p:cNvGrpSpPr>
          <p:nvPr/>
        </p:nvGrpSpPr>
        <p:grpSpPr bwMode="auto">
          <a:xfrm>
            <a:off x="7880350" y="3165475"/>
            <a:ext cx="871538" cy="541338"/>
            <a:chOff x="1164002" y="2194341"/>
            <a:chExt cx="818198" cy="621946"/>
          </a:xfrm>
        </p:grpSpPr>
        <p:sp>
          <p:nvSpPr>
            <p:cNvPr id="160" name="Pentagon 159"/>
            <p:cNvSpPr/>
            <p:nvPr/>
          </p:nvSpPr>
          <p:spPr>
            <a:xfrm>
              <a:off x="1164002" y="2194341"/>
              <a:ext cx="818198" cy="561757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0313" name="TextBox 160"/>
            <p:cNvSpPr txBox="1">
              <a:spLocks noChangeArrowheads="1"/>
            </p:cNvSpPr>
            <p:nvPr/>
          </p:nvSpPr>
          <p:spPr bwMode="auto">
            <a:xfrm>
              <a:off x="1251818" y="2215551"/>
              <a:ext cx="527014" cy="600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10</a:t>
              </a:r>
            </a:p>
          </p:txBody>
        </p:sp>
      </p:grpSp>
      <p:grpSp>
        <p:nvGrpSpPr>
          <p:cNvPr id="157" name="1"/>
          <p:cNvGrpSpPr>
            <a:grpSpLocks/>
          </p:cNvGrpSpPr>
          <p:nvPr/>
        </p:nvGrpSpPr>
        <p:grpSpPr bwMode="auto">
          <a:xfrm>
            <a:off x="7877175" y="3719513"/>
            <a:ext cx="871538" cy="966787"/>
            <a:chOff x="1164002" y="2194341"/>
            <a:chExt cx="818198" cy="1107980"/>
          </a:xfrm>
        </p:grpSpPr>
        <p:sp>
          <p:nvSpPr>
            <p:cNvPr id="158" name="Pentagon 157"/>
            <p:cNvSpPr/>
            <p:nvPr/>
          </p:nvSpPr>
          <p:spPr>
            <a:xfrm>
              <a:off x="1164002" y="2194341"/>
              <a:ext cx="818198" cy="560358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0311" name="TextBox 158"/>
            <p:cNvSpPr txBox="1">
              <a:spLocks noChangeArrowheads="1"/>
            </p:cNvSpPr>
            <p:nvPr/>
          </p:nvSpPr>
          <p:spPr bwMode="auto">
            <a:xfrm>
              <a:off x="1317605" y="2207606"/>
              <a:ext cx="367516" cy="1094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9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GB" altLang="en-US" sz="2800" b="1">
                <a:solidFill>
                  <a:schemeClr val="bg1"/>
                </a:solidFill>
                <a:latin typeface="Twinkl" pitchFamily="2" charset="0"/>
              </a:endParaRPr>
            </a:p>
          </p:txBody>
        </p:sp>
      </p:grpSp>
      <p:grpSp>
        <p:nvGrpSpPr>
          <p:cNvPr id="10289" name="Group 172"/>
          <p:cNvGrpSpPr>
            <a:grpSpLocks/>
          </p:cNvGrpSpPr>
          <p:nvPr/>
        </p:nvGrpSpPr>
        <p:grpSpPr bwMode="auto">
          <a:xfrm>
            <a:off x="6230938" y="5092700"/>
            <a:ext cx="1304925" cy="1192213"/>
            <a:chOff x="3593607" y="1781381"/>
            <a:chExt cx="1020438" cy="931186"/>
          </a:xfrm>
        </p:grpSpPr>
        <p:sp>
          <p:nvSpPr>
            <p:cNvPr id="192" name="Cube 191"/>
            <p:cNvSpPr/>
            <p:nvPr/>
          </p:nvSpPr>
          <p:spPr>
            <a:xfrm>
              <a:off x="3593607" y="1781381"/>
              <a:ext cx="1020438" cy="931186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309" name="TextBox 192"/>
            <p:cNvSpPr txBox="1">
              <a:spLocks noChangeArrowheads="1"/>
            </p:cNvSpPr>
            <p:nvPr/>
          </p:nvSpPr>
          <p:spPr bwMode="auto">
            <a:xfrm>
              <a:off x="3716520" y="2100113"/>
              <a:ext cx="564340" cy="504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3600" b="1">
                  <a:latin typeface="Twinkl" pitchFamily="2" charset="0"/>
                </a:rPr>
                <a:t>÷8</a:t>
              </a:r>
            </a:p>
          </p:txBody>
        </p:sp>
      </p:grpSp>
      <p:grpSp>
        <p:nvGrpSpPr>
          <p:cNvPr id="10290" name="1"/>
          <p:cNvGrpSpPr>
            <a:grpSpLocks/>
          </p:cNvGrpSpPr>
          <p:nvPr/>
        </p:nvGrpSpPr>
        <p:grpSpPr bwMode="auto">
          <a:xfrm>
            <a:off x="5121275" y="4933950"/>
            <a:ext cx="871538" cy="541338"/>
            <a:chOff x="1164002" y="2194341"/>
            <a:chExt cx="818198" cy="621538"/>
          </a:xfrm>
        </p:grpSpPr>
        <p:sp>
          <p:nvSpPr>
            <p:cNvPr id="190" name="Pentagon 189"/>
            <p:cNvSpPr/>
            <p:nvPr/>
          </p:nvSpPr>
          <p:spPr>
            <a:xfrm>
              <a:off x="1164002" y="2194341"/>
              <a:ext cx="818198" cy="561389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0307" name="TextBox 190"/>
            <p:cNvSpPr txBox="1">
              <a:spLocks noChangeArrowheads="1"/>
            </p:cNvSpPr>
            <p:nvPr/>
          </p:nvSpPr>
          <p:spPr bwMode="auto">
            <a:xfrm>
              <a:off x="1234494" y="2215551"/>
              <a:ext cx="561659" cy="6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64</a:t>
              </a:r>
            </a:p>
          </p:txBody>
        </p:sp>
      </p:grpSp>
      <p:grpSp>
        <p:nvGrpSpPr>
          <p:cNvPr id="10291" name="1"/>
          <p:cNvGrpSpPr>
            <a:grpSpLocks/>
          </p:cNvGrpSpPr>
          <p:nvPr/>
        </p:nvGrpSpPr>
        <p:grpSpPr bwMode="auto">
          <a:xfrm>
            <a:off x="5124450" y="5491163"/>
            <a:ext cx="871538" cy="542925"/>
            <a:chOff x="1164002" y="2194341"/>
            <a:chExt cx="818198" cy="621538"/>
          </a:xfrm>
        </p:grpSpPr>
        <p:sp>
          <p:nvSpPr>
            <p:cNvPr id="188" name="Pentagon 187"/>
            <p:cNvSpPr/>
            <p:nvPr/>
          </p:nvSpPr>
          <p:spPr>
            <a:xfrm>
              <a:off x="1164002" y="2194341"/>
              <a:ext cx="818198" cy="559748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0305" name="TextBox 188"/>
            <p:cNvSpPr txBox="1">
              <a:spLocks noChangeArrowheads="1"/>
            </p:cNvSpPr>
            <p:nvPr/>
          </p:nvSpPr>
          <p:spPr bwMode="auto">
            <a:xfrm>
              <a:off x="1234495" y="2215551"/>
              <a:ext cx="561659" cy="6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56</a:t>
              </a:r>
            </a:p>
          </p:txBody>
        </p:sp>
      </p:grpSp>
      <p:grpSp>
        <p:nvGrpSpPr>
          <p:cNvPr id="10292" name="1"/>
          <p:cNvGrpSpPr>
            <a:grpSpLocks/>
          </p:cNvGrpSpPr>
          <p:nvPr/>
        </p:nvGrpSpPr>
        <p:grpSpPr bwMode="auto">
          <a:xfrm>
            <a:off x="5124450" y="6048375"/>
            <a:ext cx="871538" cy="973138"/>
            <a:chOff x="1164002" y="2194341"/>
            <a:chExt cx="818198" cy="1117100"/>
          </a:xfrm>
        </p:grpSpPr>
        <p:sp>
          <p:nvSpPr>
            <p:cNvPr id="186" name="Pentagon 185"/>
            <p:cNvSpPr/>
            <p:nvPr/>
          </p:nvSpPr>
          <p:spPr>
            <a:xfrm>
              <a:off x="1164002" y="2194341"/>
              <a:ext cx="818198" cy="559461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0303" name="TextBox 186"/>
            <p:cNvSpPr txBox="1">
              <a:spLocks noChangeArrowheads="1"/>
            </p:cNvSpPr>
            <p:nvPr/>
          </p:nvSpPr>
          <p:spPr bwMode="auto">
            <a:xfrm>
              <a:off x="1231501" y="2215551"/>
              <a:ext cx="567647" cy="1095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88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GB" altLang="en-US" sz="2800" b="1">
                <a:solidFill>
                  <a:schemeClr val="bg1"/>
                </a:solidFill>
                <a:latin typeface="Twinkl" pitchFamily="2" charset="0"/>
              </a:endParaRPr>
            </a:p>
          </p:txBody>
        </p:sp>
      </p:grpSp>
      <p:grpSp>
        <p:nvGrpSpPr>
          <p:cNvPr id="177" name="1"/>
          <p:cNvGrpSpPr>
            <a:grpSpLocks/>
          </p:cNvGrpSpPr>
          <p:nvPr/>
        </p:nvGrpSpPr>
        <p:grpSpPr bwMode="auto">
          <a:xfrm>
            <a:off x="7877175" y="4881563"/>
            <a:ext cx="871538" cy="541337"/>
            <a:chOff x="1164002" y="2194341"/>
            <a:chExt cx="818198" cy="621538"/>
          </a:xfrm>
        </p:grpSpPr>
        <p:sp>
          <p:nvSpPr>
            <p:cNvPr id="184" name="Pentagon 183"/>
            <p:cNvSpPr/>
            <p:nvPr/>
          </p:nvSpPr>
          <p:spPr>
            <a:xfrm>
              <a:off x="1164002" y="2194341"/>
              <a:ext cx="818198" cy="561390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0301" name="TextBox 184"/>
            <p:cNvSpPr txBox="1">
              <a:spLocks noChangeArrowheads="1"/>
            </p:cNvSpPr>
            <p:nvPr/>
          </p:nvSpPr>
          <p:spPr bwMode="auto">
            <a:xfrm>
              <a:off x="1331566" y="2215551"/>
              <a:ext cx="367516" cy="6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8</a:t>
              </a:r>
            </a:p>
          </p:txBody>
        </p:sp>
      </p:grpSp>
      <p:grpSp>
        <p:nvGrpSpPr>
          <p:cNvPr id="178" name="1"/>
          <p:cNvGrpSpPr>
            <a:grpSpLocks/>
          </p:cNvGrpSpPr>
          <p:nvPr/>
        </p:nvGrpSpPr>
        <p:grpSpPr bwMode="auto">
          <a:xfrm>
            <a:off x="7880350" y="5446713"/>
            <a:ext cx="871538" cy="541337"/>
            <a:chOff x="1164002" y="2194341"/>
            <a:chExt cx="818198" cy="621947"/>
          </a:xfrm>
        </p:grpSpPr>
        <p:sp>
          <p:nvSpPr>
            <p:cNvPr id="182" name="Pentagon 181"/>
            <p:cNvSpPr/>
            <p:nvPr/>
          </p:nvSpPr>
          <p:spPr>
            <a:xfrm>
              <a:off x="1164002" y="2194341"/>
              <a:ext cx="818198" cy="561759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0299" name="TextBox 182"/>
            <p:cNvSpPr txBox="1">
              <a:spLocks noChangeArrowheads="1"/>
            </p:cNvSpPr>
            <p:nvPr/>
          </p:nvSpPr>
          <p:spPr bwMode="auto">
            <a:xfrm>
              <a:off x="1343616" y="2215551"/>
              <a:ext cx="343417" cy="60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7</a:t>
              </a:r>
            </a:p>
          </p:txBody>
        </p:sp>
      </p:grpSp>
      <p:grpSp>
        <p:nvGrpSpPr>
          <p:cNvPr id="179" name="1"/>
          <p:cNvGrpSpPr>
            <a:grpSpLocks/>
          </p:cNvGrpSpPr>
          <p:nvPr/>
        </p:nvGrpSpPr>
        <p:grpSpPr bwMode="auto">
          <a:xfrm>
            <a:off x="7877175" y="6002338"/>
            <a:ext cx="871538" cy="965200"/>
            <a:chOff x="1164002" y="2194341"/>
            <a:chExt cx="818198" cy="1108511"/>
          </a:xfrm>
        </p:grpSpPr>
        <p:sp>
          <p:nvSpPr>
            <p:cNvPr id="180" name="Pentagon 179"/>
            <p:cNvSpPr/>
            <p:nvPr/>
          </p:nvSpPr>
          <p:spPr>
            <a:xfrm>
              <a:off x="1164002" y="2194341"/>
              <a:ext cx="818198" cy="561548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0297" name="TextBox 180"/>
            <p:cNvSpPr txBox="1">
              <a:spLocks noChangeArrowheads="1"/>
            </p:cNvSpPr>
            <p:nvPr/>
          </p:nvSpPr>
          <p:spPr bwMode="auto">
            <a:xfrm>
              <a:off x="1276231" y="2207606"/>
              <a:ext cx="450264" cy="1095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11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GB" altLang="en-US" sz="2800" b="1">
                <a:solidFill>
                  <a:schemeClr val="bg1"/>
                </a:solidFill>
                <a:latin typeface="Twinkl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988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350" y="114300"/>
            <a:ext cx="4367213" cy="2105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33350" y="2366963"/>
            <a:ext cx="4367213" cy="2103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133350" y="4619625"/>
            <a:ext cx="4367213" cy="2103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11269" name="Group 5"/>
          <p:cNvGrpSpPr>
            <a:grpSpLocks/>
          </p:cNvGrpSpPr>
          <p:nvPr/>
        </p:nvGrpSpPr>
        <p:grpSpPr bwMode="auto">
          <a:xfrm>
            <a:off x="1692275" y="617538"/>
            <a:ext cx="1304925" cy="1190625"/>
            <a:chOff x="3593607" y="1781381"/>
            <a:chExt cx="1020438" cy="931186"/>
          </a:xfrm>
        </p:grpSpPr>
        <p:sp>
          <p:nvSpPr>
            <p:cNvPr id="4" name="Cube 3"/>
            <p:cNvSpPr/>
            <p:nvPr/>
          </p:nvSpPr>
          <p:spPr>
            <a:xfrm>
              <a:off x="3593607" y="1781381"/>
              <a:ext cx="1020438" cy="931186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403" name="TextBox 4"/>
            <p:cNvSpPr txBox="1">
              <a:spLocks noChangeArrowheads="1"/>
            </p:cNvSpPr>
            <p:nvPr/>
          </p:nvSpPr>
          <p:spPr bwMode="auto">
            <a:xfrm>
              <a:off x="3703103" y="2100113"/>
              <a:ext cx="568106" cy="505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3600" b="1">
                  <a:latin typeface="Twinkl" pitchFamily="2" charset="0"/>
                </a:rPr>
                <a:t>+8</a:t>
              </a:r>
            </a:p>
          </p:txBody>
        </p:sp>
      </p:grpSp>
      <p:grpSp>
        <p:nvGrpSpPr>
          <p:cNvPr id="11270" name="1"/>
          <p:cNvGrpSpPr>
            <a:grpSpLocks/>
          </p:cNvGrpSpPr>
          <p:nvPr/>
        </p:nvGrpSpPr>
        <p:grpSpPr bwMode="auto">
          <a:xfrm>
            <a:off x="582613" y="457200"/>
            <a:ext cx="871537" cy="541338"/>
            <a:chOff x="1164002" y="2194341"/>
            <a:chExt cx="818198" cy="620190"/>
          </a:xfrm>
        </p:grpSpPr>
        <p:sp>
          <p:nvSpPr>
            <p:cNvPr id="17" name="Pentagon 16"/>
            <p:cNvSpPr/>
            <p:nvPr/>
          </p:nvSpPr>
          <p:spPr>
            <a:xfrm>
              <a:off x="1164002" y="2194341"/>
              <a:ext cx="818198" cy="560171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1401" name="TextBox 17"/>
            <p:cNvSpPr txBox="1">
              <a:spLocks noChangeArrowheads="1"/>
            </p:cNvSpPr>
            <p:nvPr/>
          </p:nvSpPr>
          <p:spPr bwMode="auto">
            <a:xfrm>
              <a:off x="1339100" y="2215551"/>
              <a:ext cx="352448" cy="598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2</a:t>
              </a:r>
            </a:p>
          </p:txBody>
        </p:sp>
      </p:grpSp>
      <p:grpSp>
        <p:nvGrpSpPr>
          <p:cNvPr id="11271" name="1"/>
          <p:cNvGrpSpPr>
            <a:grpSpLocks/>
          </p:cNvGrpSpPr>
          <p:nvPr/>
        </p:nvGrpSpPr>
        <p:grpSpPr bwMode="auto">
          <a:xfrm>
            <a:off x="584200" y="1016000"/>
            <a:ext cx="871538" cy="541338"/>
            <a:chOff x="1164002" y="2194341"/>
            <a:chExt cx="818198" cy="621538"/>
          </a:xfrm>
        </p:grpSpPr>
        <p:sp>
          <p:nvSpPr>
            <p:cNvPr id="35" name="Pentagon 34"/>
            <p:cNvSpPr/>
            <p:nvPr/>
          </p:nvSpPr>
          <p:spPr>
            <a:xfrm>
              <a:off x="1164002" y="2194341"/>
              <a:ext cx="818198" cy="561389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1399" name="TextBox 35"/>
            <p:cNvSpPr txBox="1">
              <a:spLocks noChangeArrowheads="1"/>
            </p:cNvSpPr>
            <p:nvPr/>
          </p:nvSpPr>
          <p:spPr bwMode="auto">
            <a:xfrm>
              <a:off x="1331566" y="2215551"/>
              <a:ext cx="367516" cy="6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4</a:t>
              </a:r>
            </a:p>
          </p:txBody>
        </p:sp>
      </p:grpSp>
      <p:grpSp>
        <p:nvGrpSpPr>
          <p:cNvPr id="11272" name="1"/>
          <p:cNvGrpSpPr>
            <a:grpSpLocks/>
          </p:cNvGrpSpPr>
          <p:nvPr/>
        </p:nvGrpSpPr>
        <p:grpSpPr bwMode="auto">
          <a:xfrm>
            <a:off x="584200" y="1571625"/>
            <a:ext cx="871538" cy="971550"/>
            <a:chOff x="1164002" y="2194341"/>
            <a:chExt cx="818198" cy="1115925"/>
          </a:xfrm>
        </p:grpSpPr>
        <p:sp>
          <p:nvSpPr>
            <p:cNvPr id="53" name="Pentagon 52"/>
            <p:cNvSpPr/>
            <p:nvPr/>
          </p:nvSpPr>
          <p:spPr>
            <a:xfrm>
              <a:off x="1164002" y="2194341"/>
              <a:ext cx="818198" cy="559786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1397" name="TextBox 53"/>
            <p:cNvSpPr txBox="1">
              <a:spLocks noChangeArrowheads="1"/>
            </p:cNvSpPr>
            <p:nvPr/>
          </p:nvSpPr>
          <p:spPr bwMode="auto">
            <a:xfrm>
              <a:off x="1331565" y="2215551"/>
              <a:ext cx="367516" cy="1094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8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GB" altLang="en-US" sz="2800" b="1">
                <a:solidFill>
                  <a:schemeClr val="bg1"/>
                </a:solidFill>
                <a:latin typeface="Twinkl" pitchFamily="2" charset="0"/>
              </a:endParaRPr>
            </a:p>
          </p:txBody>
        </p:sp>
      </p:grpSp>
      <p:grpSp>
        <p:nvGrpSpPr>
          <p:cNvPr id="55" name="1"/>
          <p:cNvGrpSpPr>
            <a:grpSpLocks/>
          </p:cNvGrpSpPr>
          <p:nvPr/>
        </p:nvGrpSpPr>
        <p:grpSpPr bwMode="auto">
          <a:xfrm>
            <a:off x="3333750" y="404813"/>
            <a:ext cx="871538" cy="541337"/>
            <a:chOff x="1164002" y="2194341"/>
            <a:chExt cx="818198" cy="621947"/>
          </a:xfrm>
        </p:grpSpPr>
        <p:sp>
          <p:nvSpPr>
            <p:cNvPr id="56" name="Pentagon 55"/>
            <p:cNvSpPr/>
            <p:nvPr/>
          </p:nvSpPr>
          <p:spPr>
            <a:xfrm>
              <a:off x="1164002" y="2194341"/>
              <a:ext cx="818198" cy="561759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1395" name="TextBox 56"/>
            <p:cNvSpPr txBox="1">
              <a:spLocks noChangeArrowheads="1"/>
            </p:cNvSpPr>
            <p:nvPr/>
          </p:nvSpPr>
          <p:spPr bwMode="auto">
            <a:xfrm>
              <a:off x="1251818" y="2215551"/>
              <a:ext cx="527014" cy="60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10</a:t>
              </a:r>
            </a:p>
          </p:txBody>
        </p:sp>
      </p:grpSp>
      <p:grpSp>
        <p:nvGrpSpPr>
          <p:cNvPr id="58" name="1"/>
          <p:cNvGrpSpPr>
            <a:grpSpLocks/>
          </p:cNvGrpSpPr>
          <p:nvPr/>
        </p:nvGrpSpPr>
        <p:grpSpPr bwMode="auto">
          <a:xfrm>
            <a:off x="3336925" y="969963"/>
            <a:ext cx="871538" cy="541337"/>
            <a:chOff x="1164002" y="2194341"/>
            <a:chExt cx="818198" cy="621947"/>
          </a:xfrm>
        </p:grpSpPr>
        <p:sp>
          <p:nvSpPr>
            <p:cNvPr id="59" name="Pentagon 58"/>
            <p:cNvSpPr/>
            <p:nvPr/>
          </p:nvSpPr>
          <p:spPr>
            <a:xfrm>
              <a:off x="1164002" y="2194341"/>
              <a:ext cx="818198" cy="561759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1393" name="TextBox 59"/>
            <p:cNvSpPr txBox="1">
              <a:spLocks noChangeArrowheads="1"/>
            </p:cNvSpPr>
            <p:nvPr/>
          </p:nvSpPr>
          <p:spPr bwMode="auto">
            <a:xfrm>
              <a:off x="1269877" y="2215551"/>
              <a:ext cx="490896" cy="60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12</a:t>
              </a:r>
            </a:p>
          </p:txBody>
        </p:sp>
      </p:grpSp>
      <p:grpSp>
        <p:nvGrpSpPr>
          <p:cNvPr id="61" name="1"/>
          <p:cNvGrpSpPr>
            <a:grpSpLocks/>
          </p:cNvGrpSpPr>
          <p:nvPr/>
        </p:nvGrpSpPr>
        <p:grpSpPr bwMode="auto">
          <a:xfrm>
            <a:off x="3333750" y="1525588"/>
            <a:ext cx="871538" cy="965200"/>
            <a:chOff x="1164002" y="2194341"/>
            <a:chExt cx="818198" cy="1108511"/>
          </a:xfrm>
        </p:grpSpPr>
        <p:sp>
          <p:nvSpPr>
            <p:cNvPr id="62" name="Pentagon 61"/>
            <p:cNvSpPr/>
            <p:nvPr/>
          </p:nvSpPr>
          <p:spPr>
            <a:xfrm>
              <a:off x="1164002" y="2194341"/>
              <a:ext cx="818198" cy="561548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1391" name="TextBox 62"/>
            <p:cNvSpPr txBox="1">
              <a:spLocks noChangeArrowheads="1"/>
            </p:cNvSpPr>
            <p:nvPr/>
          </p:nvSpPr>
          <p:spPr bwMode="auto">
            <a:xfrm>
              <a:off x="1251399" y="2207606"/>
              <a:ext cx="499927" cy="1095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16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GB" altLang="en-US" sz="2800" b="1">
                <a:solidFill>
                  <a:schemeClr val="bg1"/>
                </a:solidFill>
                <a:latin typeface="Twinkl" pitchFamily="2" charset="0"/>
              </a:endParaRPr>
            </a:p>
          </p:txBody>
        </p:sp>
      </p:grpSp>
      <p:sp>
        <p:nvSpPr>
          <p:cNvPr id="11276" name="TextBox 18"/>
          <p:cNvSpPr txBox="1">
            <a:spLocks noChangeArrowheads="1"/>
          </p:cNvSpPr>
          <p:nvPr/>
        </p:nvSpPr>
        <p:spPr bwMode="auto">
          <a:xfrm>
            <a:off x="138113" y="74613"/>
            <a:ext cx="481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  <a:latin typeface="Twinkl" pitchFamily="2" charset="0"/>
              </a:rPr>
              <a:t>G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641850" y="114300"/>
            <a:ext cx="4365625" cy="2105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4641850" y="2366963"/>
            <a:ext cx="4365625" cy="2103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8" name="Rectangle 77"/>
          <p:cNvSpPr/>
          <p:nvPr/>
        </p:nvSpPr>
        <p:spPr>
          <a:xfrm>
            <a:off x="4641850" y="4619625"/>
            <a:ext cx="4365625" cy="2103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80" name="TextBox 78"/>
          <p:cNvSpPr txBox="1">
            <a:spLocks noChangeArrowheads="1"/>
          </p:cNvSpPr>
          <p:nvPr/>
        </p:nvSpPr>
        <p:spPr bwMode="auto">
          <a:xfrm>
            <a:off x="4662488" y="115888"/>
            <a:ext cx="473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  <a:latin typeface="Twinkl" pitchFamily="2" charset="0"/>
              </a:rPr>
              <a:t>H</a:t>
            </a:r>
          </a:p>
        </p:txBody>
      </p:sp>
      <p:sp>
        <p:nvSpPr>
          <p:cNvPr id="11281" name="TextBox 79"/>
          <p:cNvSpPr txBox="1">
            <a:spLocks noChangeArrowheads="1"/>
          </p:cNvSpPr>
          <p:nvPr/>
        </p:nvSpPr>
        <p:spPr bwMode="auto">
          <a:xfrm>
            <a:off x="112713" y="2344738"/>
            <a:ext cx="349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  <a:latin typeface="Twinkl" pitchFamily="2" charset="0"/>
              </a:rPr>
              <a:t>I</a:t>
            </a:r>
          </a:p>
        </p:txBody>
      </p:sp>
      <p:sp>
        <p:nvSpPr>
          <p:cNvPr id="11282" name="TextBox 80"/>
          <p:cNvSpPr txBox="1">
            <a:spLocks noChangeArrowheads="1"/>
          </p:cNvSpPr>
          <p:nvPr/>
        </p:nvSpPr>
        <p:spPr bwMode="auto">
          <a:xfrm>
            <a:off x="4641850" y="2347913"/>
            <a:ext cx="398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  <a:latin typeface="Twinkl" pitchFamily="2" charset="0"/>
              </a:rPr>
              <a:t>J</a:t>
            </a:r>
          </a:p>
        </p:txBody>
      </p:sp>
      <p:sp>
        <p:nvSpPr>
          <p:cNvPr id="11283" name="TextBox 81"/>
          <p:cNvSpPr txBox="1">
            <a:spLocks noChangeArrowheads="1"/>
          </p:cNvSpPr>
          <p:nvPr/>
        </p:nvSpPr>
        <p:spPr bwMode="auto">
          <a:xfrm>
            <a:off x="138113" y="4603750"/>
            <a:ext cx="449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  <a:latin typeface="Twinkl" pitchFamily="2" charset="0"/>
              </a:rPr>
              <a:t>K</a:t>
            </a:r>
          </a:p>
        </p:txBody>
      </p:sp>
      <p:sp>
        <p:nvSpPr>
          <p:cNvPr id="11284" name="TextBox 82"/>
          <p:cNvSpPr txBox="1">
            <a:spLocks noChangeArrowheads="1"/>
          </p:cNvSpPr>
          <p:nvPr/>
        </p:nvSpPr>
        <p:spPr bwMode="auto">
          <a:xfrm>
            <a:off x="4662488" y="4619625"/>
            <a:ext cx="39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  <a:latin typeface="Twinkl" pitchFamily="2" charset="0"/>
              </a:rPr>
              <a:t>L</a:t>
            </a:r>
          </a:p>
        </p:txBody>
      </p:sp>
      <p:grpSp>
        <p:nvGrpSpPr>
          <p:cNvPr id="11285" name="Group 84"/>
          <p:cNvGrpSpPr>
            <a:grpSpLocks/>
          </p:cNvGrpSpPr>
          <p:nvPr/>
        </p:nvGrpSpPr>
        <p:grpSpPr bwMode="auto">
          <a:xfrm>
            <a:off x="1687513" y="2827338"/>
            <a:ext cx="1304925" cy="1190625"/>
            <a:chOff x="3593607" y="1781381"/>
            <a:chExt cx="1020438" cy="931186"/>
          </a:xfrm>
        </p:grpSpPr>
        <p:sp>
          <p:nvSpPr>
            <p:cNvPr id="104" name="Cube 103"/>
            <p:cNvSpPr/>
            <p:nvPr/>
          </p:nvSpPr>
          <p:spPr>
            <a:xfrm>
              <a:off x="3593607" y="1781381"/>
              <a:ext cx="1020438" cy="931186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389" name="TextBox 104"/>
            <p:cNvSpPr txBox="1">
              <a:spLocks noChangeArrowheads="1"/>
            </p:cNvSpPr>
            <p:nvPr/>
          </p:nvSpPr>
          <p:spPr bwMode="auto">
            <a:xfrm>
              <a:off x="3687696" y="2107431"/>
              <a:ext cx="622009" cy="505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3600" b="1">
                  <a:latin typeface="Twinkl" pitchFamily="2" charset="0"/>
                </a:rPr>
                <a:t>-12</a:t>
              </a:r>
            </a:p>
          </p:txBody>
        </p:sp>
      </p:grpSp>
      <p:grpSp>
        <p:nvGrpSpPr>
          <p:cNvPr id="11286" name="1"/>
          <p:cNvGrpSpPr>
            <a:grpSpLocks/>
          </p:cNvGrpSpPr>
          <p:nvPr/>
        </p:nvGrpSpPr>
        <p:grpSpPr bwMode="auto">
          <a:xfrm>
            <a:off x="577850" y="2668588"/>
            <a:ext cx="871538" cy="541337"/>
            <a:chOff x="1164002" y="2194341"/>
            <a:chExt cx="818198" cy="621947"/>
          </a:xfrm>
        </p:grpSpPr>
        <p:sp>
          <p:nvSpPr>
            <p:cNvPr id="102" name="Pentagon 101"/>
            <p:cNvSpPr/>
            <p:nvPr/>
          </p:nvSpPr>
          <p:spPr>
            <a:xfrm>
              <a:off x="1164002" y="2194341"/>
              <a:ext cx="818198" cy="561759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1387" name="TextBox 102"/>
            <p:cNvSpPr txBox="1">
              <a:spLocks noChangeArrowheads="1"/>
            </p:cNvSpPr>
            <p:nvPr/>
          </p:nvSpPr>
          <p:spPr bwMode="auto">
            <a:xfrm>
              <a:off x="1274391" y="2215551"/>
              <a:ext cx="481868" cy="60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17</a:t>
              </a:r>
            </a:p>
          </p:txBody>
        </p:sp>
      </p:grpSp>
      <p:grpSp>
        <p:nvGrpSpPr>
          <p:cNvPr id="11287" name="1"/>
          <p:cNvGrpSpPr>
            <a:grpSpLocks/>
          </p:cNvGrpSpPr>
          <p:nvPr/>
        </p:nvGrpSpPr>
        <p:grpSpPr bwMode="auto">
          <a:xfrm>
            <a:off x="581025" y="3225800"/>
            <a:ext cx="871538" cy="541338"/>
            <a:chOff x="1164002" y="2194341"/>
            <a:chExt cx="818198" cy="621946"/>
          </a:xfrm>
        </p:grpSpPr>
        <p:sp>
          <p:nvSpPr>
            <p:cNvPr id="100" name="Pentagon 99"/>
            <p:cNvSpPr/>
            <p:nvPr/>
          </p:nvSpPr>
          <p:spPr>
            <a:xfrm>
              <a:off x="1164002" y="2194341"/>
              <a:ext cx="818198" cy="561757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1385" name="TextBox 100"/>
            <p:cNvSpPr txBox="1">
              <a:spLocks noChangeArrowheads="1"/>
            </p:cNvSpPr>
            <p:nvPr/>
          </p:nvSpPr>
          <p:spPr bwMode="auto">
            <a:xfrm>
              <a:off x="1231502" y="2215551"/>
              <a:ext cx="567647" cy="600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48</a:t>
              </a:r>
            </a:p>
          </p:txBody>
        </p:sp>
      </p:grpSp>
      <p:grpSp>
        <p:nvGrpSpPr>
          <p:cNvPr id="11288" name="1"/>
          <p:cNvGrpSpPr>
            <a:grpSpLocks/>
          </p:cNvGrpSpPr>
          <p:nvPr/>
        </p:nvGrpSpPr>
        <p:grpSpPr bwMode="auto">
          <a:xfrm>
            <a:off x="581025" y="3781425"/>
            <a:ext cx="871538" cy="973138"/>
            <a:chOff x="1164002" y="2194341"/>
            <a:chExt cx="818198" cy="1115312"/>
          </a:xfrm>
        </p:grpSpPr>
        <p:sp>
          <p:nvSpPr>
            <p:cNvPr id="98" name="Pentagon 97"/>
            <p:cNvSpPr/>
            <p:nvPr/>
          </p:nvSpPr>
          <p:spPr>
            <a:xfrm>
              <a:off x="1164002" y="2194341"/>
              <a:ext cx="818198" cy="560385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1383" name="TextBox 98"/>
            <p:cNvSpPr txBox="1">
              <a:spLocks noChangeArrowheads="1"/>
            </p:cNvSpPr>
            <p:nvPr/>
          </p:nvSpPr>
          <p:spPr bwMode="auto">
            <a:xfrm>
              <a:off x="1250311" y="2215551"/>
              <a:ext cx="530025" cy="1094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53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GB" altLang="en-US" sz="2800" b="1">
                <a:solidFill>
                  <a:schemeClr val="bg1"/>
                </a:solidFill>
                <a:latin typeface="Twinkl" pitchFamily="2" charset="0"/>
              </a:endParaRPr>
            </a:p>
          </p:txBody>
        </p:sp>
      </p:grpSp>
      <p:grpSp>
        <p:nvGrpSpPr>
          <p:cNvPr id="89" name="1"/>
          <p:cNvGrpSpPr>
            <a:grpSpLocks/>
          </p:cNvGrpSpPr>
          <p:nvPr/>
        </p:nvGrpSpPr>
        <p:grpSpPr bwMode="auto">
          <a:xfrm>
            <a:off x="3333750" y="2614613"/>
            <a:ext cx="871538" cy="542925"/>
            <a:chOff x="1164002" y="2194341"/>
            <a:chExt cx="818198" cy="621538"/>
          </a:xfrm>
        </p:grpSpPr>
        <p:sp>
          <p:nvSpPr>
            <p:cNvPr id="96" name="Pentagon 95"/>
            <p:cNvSpPr/>
            <p:nvPr/>
          </p:nvSpPr>
          <p:spPr>
            <a:xfrm>
              <a:off x="1164002" y="2194341"/>
              <a:ext cx="818198" cy="559748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1381" name="TextBox 96"/>
            <p:cNvSpPr txBox="1">
              <a:spLocks noChangeArrowheads="1"/>
            </p:cNvSpPr>
            <p:nvPr/>
          </p:nvSpPr>
          <p:spPr bwMode="auto">
            <a:xfrm>
              <a:off x="1331566" y="2215551"/>
              <a:ext cx="367516" cy="6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5</a:t>
              </a:r>
            </a:p>
          </p:txBody>
        </p:sp>
      </p:grpSp>
      <p:grpSp>
        <p:nvGrpSpPr>
          <p:cNvPr id="90" name="1"/>
          <p:cNvGrpSpPr>
            <a:grpSpLocks/>
          </p:cNvGrpSpPr>
          <p:nvPr/>
        </p:nvGrpSpPr>
        <p:grpSpPr bwMode="auto">
          <a:xfrm>
            <a:off x="3336925" y="3181350"/>
            <a:ext cx="871538" cy="541338"/>
            <a:chOff x="1164002" y="2194341"/>
            <a:chExt cx="818198" cy="621946"/>
          </a:xfrm>
        </p:grpSpPr>
        <p:sp>
          <p:nvSpPr>
            <p:cNvPr id="94" name="Pentagon 93"/>
            <p:cNvSpPr/>
            <p:nvPr/>
          </p:nvSpPr>
          <p:spPr>
            <a:xfrm>
              <a:off x="1164002" y="2194341"/>
              <a:ext cx="818198" cy="561757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1379" name="TextBox 94"/>
            <p:cNvSpPr txBox="1">
              <a:spLocks noChangeArrowheads="1"/>
            </p:cNvSpPr>
            <p:nvPr/>
          </p:nvSpPr>
          <p:spPr bwMode="auto">
            <a:xfrm>
              <a:off x="1246550" y="2215551"/>
              <a:ext cx="537549" cy="600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36</a:t>
              </a:r>
            </a:p>
          </p:txBody>
        </p:sp>
      </p:grpSp>
      <p:grpSp>
        <p:nvGrpSpPr>
          <p:cNvPr id="91" name="1"/>
          <p:cNvGrpSpPr>
            <a:grpSpLocks/>
          </p:cNvGrpSpPr>
          <p:nvPr/>
        </p:nvGrpSpPr>
        <p:grpSpPr bwMode="auto">
          <a:xfrm>
            <a:off x="3333750" y="3735388"/>
            <a:ext cx="871538" cy="965200"/>
            <a:chOff x="1164002" y="2194341"/>
            <a:chExt cx="818198" cy="1108511"/>
          </a:xfrm>
        </p:grpSpPr>
        <p:sp>
          <p:nvSpPr>
            <p:cNvPr id="92" name="Pentagon 91"/>
            <p:cNvSpPr/>
            <p:nvPr/>
          </p:nvSpPr>
          <p:spPr>
            <a:xfrm>
              <a:off x="1164002" y="2194341"/>
              <a:ext cx="818198" cy="561548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1377" name="TextBox 92"/>
            <p:cNvSpPr txBox="1">
              <a:spLocks noChangeArrowheads="1"/>
            </p:cNvSpPr>
            <p:nvPr/>
          </p:nvSpPr>
          <p:spPr bwMode="auto">
            <a:xfrm>
              <a:off x="1246886" y="2207606"/>
              <a:ext cx="508955" cy="1095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41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GB" altLang="en-US" sz="2800" b="1">
                <a:solidFill>
                  <a:schemeClr val="bg1"/>
                </a:solidFill>
                <a:latin typeface="Twinkl" pitchFamily="2" charset="0"/>
              </a:endParaRPr>
            </a:p>
          </p:txBody>
        </p:sp>
      </p:grpSp>
      <p:grpSp>
        <p:nvGrpSpPr>
          <p:cNvPr id="11292" name="Group 106"/>
          <p:cNvGrpSpPr>
            <a:grpSpLocks/>
          </p:cNvGrpSpPr>
          <p:nvPr/>
        </p:nvGrpSpPr>
        <p:grpSpPr bwMode="auto">
          <a:xfrm>
            <a:off x="1744663" y="5108575"/>
            <a:ext cx="1304925" cy="1190625"/>
            <a:chOff x="3593607" y="1781381"/>
            <a:chExt cx="1020438" cy="931186"/>
          </a:xfrm>
        </p:grpSpPr>
        <p:sp>
          <p:nvSpPr>
            <p:cNvPr id="126" name="Cube 125"/>
            <p:cNvSpPr/>
            <p:nvPr/>
          </p:nvSpPr>
          <p:spPr>
            <a:xfrm>
              <a:off x="3593607" y="1781381"/>
              <a:ext cx="1020438" cy="931186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375" name="TextBox 126"/>
            <p:cNvSpPr txBox="1">
              <a:spLocks noChangeArrowheads="1"/>
            </p:cNvSpPr>
            <p:nvPr/>
          </p:nvSpPr>
          <p:spPr bwMode="auto">
            <a:xfrm>
              <a:off x="3747790" y="2122504"/>
              <a:ext cx="535514" cy="505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3600" b="1">
                  <a:latin typeface="Twinkl" pitchFamily="2" charset="0"/>
                </a:rPr>
                <a:t>x3</a:t>
              </a:r>
            </a:p>
          </p:txBody>
        </p:sp>
      </p:grpSp>
      <p:grpSp>
        <p:nvGrpSpPr>
          <p:cNvPr id="11293" name="1"/>
          <p:cNvGrpSpPr>
            <a:grpSpLocks/>
          </p:cNvGrpSpPr>
          <p:nvPr/>
        </p:nvGrpSpPr>
        <p:grpSpPr bwMode="auto">
          <a:xfrm>
            <a:off x="636588" y="4949825"/>
            <a:ext cx="871537" cy="541338"/>
            <a:chOff x="1164002" y="2194341"/>
            <a:chExt cx="818198" cy="621538"/>
          </a:xfrm>
        </p:grpSpPr>
        <p:sp>
          <p:nvSpPr>
            <p:cNvPr id="124" name="Pentagon 123"/>
            <p:cNvSpPr/>
            <p:nvPr/>
          </p:nvSpPr>
          <p:spPr>
            <a:xfrm>
              <a:off x="1164002" y="2194341"/>
              <a:ext cx="818198" cy="561389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1373" name="TextBox 124"/>
            <p:cNvSpPr txBox="1">
              <a:spLocks noChangeArrowheads="1"/>
            </p:cNvSpPr>
            <p:nvPr/>
          </p:nvSpPr>
          <p:spPr bwMode="auto">
            <a:xfrm>
              <a:off x="1331566" y="2215551"/>
              <a:ext cx="367516" cy="6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6</a:t>
              </a:r>
            </a:p>
          </p:txBody>
        </p:sp>
      </p:grpSp>
      <p:grpSp>
        <p:nvGrpSpPr>
          <p:cNvPr id="11294" name="1"/>
          <p:cNvGrpSpPr>
            <a:grpSpLocks/>
          </p:cNvGrpSpPr>
          <p:nvPr/>
        </p:nvGrpSpPr>
        <p:grpSpPr bwMode="auto">
          <a:xfrm>
            <a:off x="638175" y="5507038"/>
            <a:ext cx="871538" cy="541337"/>
            <a:chOff x="1164002" y="2194341"/>
            <a:chExt cx="818198" cy="621947"/>
          </a:xfrm>
        </p:grpSpPr>
        <p:sp>
          <p:nvSpPr>
            <p:cNvPr id="122" name="Pentagon 121"/>
            <p:cNvSpPr/>
            <p:nvPr/>
          </p:nvSpPr>
          <p:spPr>
            <a:xfrm>
              <a:off x="1164002" y="2194341"/>
              <a:ext cx="818198" cy="561759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1371" name="TextBox 122"/>
            <p:cNvSpPr txBox="1">
              <a:spLocks noChangeArrowheads="1"/>
            </p:cNvSpPr>
            <p:nvPr/>
          </p:nvSpPr>
          <p:spPr bwMode="auto">
            <a:xfrm>
              <a:off x="1343616" y="2215551"/>
              <a:ext cx="343417" cy="60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7</a:t>
              </a:r>
            </a:p>
          </p:txBody>
        </p:sp>
      </p:grpSp>
      <p:grpSp>
        <p:nvGrpSpPr>
          <p:cNvPr id="11295" name="1"/>
          <p:cNvGrpSpPr>
            <a:grpSpLocks/>
          </p:cNvGrpSpPr>
          <p:nvPr/>
        </p:nvGrpSpPr>
        <p:grpSpPr bwMode="auto">
          <a:xfrm>
            <a:off x="638175" y="6062663"/>
            <a:ext cx="871538" cy="973137"/>
            <a:chOff x="1164002" y="2194341"/>
            <a:chExt cx="818198" cy="1115925"/>
          </a:xfrm>
        </p:grpSpPr>
        <p:sp>
          <p:nvSpPr>
            <p:cNvPr id="120" name="Pentagon 119"/>
            <p:cNvSpPr/>
            <p:nvPr/>
          </p:nvSpPr>
          <p:spPr>
            <a:xfrm>
              <a:off x="1164002" y="2194341"/>
              <a:ext cx="818198" cy="560693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1369" name="TextBox 120"/>
            <p:cNvSpPr txBox="1">
              <a:spLocks noChangeArrowheads="1"/>
            </p:cNvSpPr>
            <p:nvPr/>
          </p:nvSpPr>
          <p:spPr bwMode="auto">
            <a:xfrm>
              <a:off x="1331565" y="2215551"/>
              <a:ext cx="367516" cy="1094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8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GB" altLang="en-US" sz="2800" b="1">
                <a:solidFill>
                  <a:schemeClr val="bg1"/>
                </a:solidFill>
                <a:latin typeface="Twinkl" pitchFamily="2" charset="0"/>
              </a:endParaRPr>
            </a:p>
          </p:txBody>
        </p:sp>
      </p:grpSp>
      <p:grpSp>
        <p:nvGrpSpPr>
          <p:cNvPr id="111" name="1"/>
          <p:cNvGrpSpPr>
            <a:grpSpLocks/>
          </p:cNvGrpSpPr>
          <p:nvPr/>
        </p:nvGrpSpPr>
        <p:grpSpPr bwMode="auto">
          <a:xfrm>
            <a:off x="3390900" y="4895850"/>
            <a:ext cx="871538" cy="541338"/>
            <a:chOff x="1164002" y="2194341"/>
            <a:chExt cx="818198" cy="620190"/>
          </a:xfrm>
        </p:grpSpPr>
        <p:sp>
          <p:nvSpPr>
            <p:cNvPr id="118" name="Pentagon 117"/>
            <p:cNvSpPr/>
            <p:nvPr/>
          </p:nvSpPr>
          <p:spPr>
            <a:xfrm>
              <a:off x="1164002" y="2194341"/>
              <a:ext cx="818198" cy="560171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1367" name="TextBox 118"/>
            <p:cNvSpPr txBox="1">
              <a:spLocks noChangeArrowheads="1"/>
            </p:cNvSpPr>
            <p:nvPr/>
          </p:nvSpPr>
          <p:spPr bwMode="auto">
            <a:xfrm>
              <a:off x="1260847" y="2215551"/>
              <a:ext cx="508955" cy="598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18</a:t>
              </a:r>
            </a:p>
          </p:txBody>
        </p:sp>
      </p:grpSp>
      <p:grpSp>
        <p:nvGrpSpPr>
          <p:cNvPr id="112" name="1"/>
          <p:cNvGrpSpPr>
            <a:grpSpLocks/>
          </p:cNvGrpSpPr>
          <p:nvPr/>
        </p:nvGrpSpPr>
        <p:grpSpPr bwMode="auto">
          <a:xfrm>
            <a:off x="3394075" y="5462588"/>
            <a:ext cx="871538" cy="541337"/>
            <a:chOff x="1164002" y="2194341"/>
            <a:chExt cx="818198" cy="621947"/>
          </a:xfrm>
        </p:grpSpPr>
        <p:sp>
          <p:nvSpPr>
            <p:cNvPr id="116" name="Pentagon 115"/>
            <p:cNvSpPr/>
            <p:nvPr/>
          </p:nvSpPr>
          <p:spPr>
            <a:xfrm>
              <a:off x="1164002" y="2194341"/>
              <a:ext cx="818198" cy="561759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1365" name="TextBox 116"/>
            <p:cNvSpPr txBox="1">
              <a:spLocks noChangeArrowheads="1"/>
            </p:cNvSpPr>
            <p:nvPr/>
          </p:nvSpPr>
          <p:spPr bwMode="auto">
            <a:xfrm>
              <a:off x="1269877" y="2215551"/>
              <a:ext cx="490896" cy="60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21</a:t>
              </a:r>
            </a:p>
          </p:txBody>
        </p:sp>
      </p:grpSp>
      <p:grpSp>
        <p:nvGrpSpPr>
          <p:cNvPr id="113" name="1"/>
          <p:cNvGrpSpPr>
            <a:grpSpLocks/>
          </p:cNvGrpSpPr>
          <p:nvPr/>
        </p:nvGrpSpPr>
        <p:grpSpPr bwMode="auto">
          <a:xfrm>
            <a:off x="3390900" y="6016625"/>
            <a:ext cx="871538" cy="965200"/>
            <a:chOff x="1164002" y="2194341"/>
            <a:chExt cx="818198" cy="1107980"/>
          </a:xfrm>
        </p:grpSpPr>
        <p:sp>
          <p:nvSpPr>
            <p:cNvPr id="114" name="Pentagon 113"/>
            <p:cNvSpPr/>
            <p:nvPr/>
          </p:nvSpPr>
          <p:spPr>
            <a:xfrm>
              <a:off x="1164002" y="2194341"/>
              <a:ext cx="818198" cy="561279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1363" name="TextBox 114"/>
            <p:cNvSpPr txBox="1">
              <a:spLocks noChangeArrowheads="1"/>
            </p:cNvSpPr>
            <p:nvPr/>
          </p:nvSpPr>
          <p:spPr bwMode="auto">
            <a:xfrm>
              <a:off x="1220534" y="2207606"/>
              <a:ext cx="561659" cy="1094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24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GB" altLang="en-US" sz="2800" b="1">
                <a:solidFill>
                  <a:schemeClr val="bg1"/>
                </a:solidFill>
                <a:latin typeface="Twinkl" pitchFamily="2" charset="0"/>
              </a:endParaRPr>
            </a:p>
          </p:txBody>
        </p:sp>
      </p:grpSp>
      <p:grpSp>
        <p:nvGrpSpPr>
          <p:cNvPr id="11299" name="Group 128"/>
          <p:cNvGrpSpPr>
            <a:grpSpLocks/>
          </p:cNvGrpSpPr>
          <p:nvPr/>
        </p:nvGrpSpPr>
        <p:grpSpPr bwMode="auto">
          <a:xfrm>
            <a:off x="6230938" y="601663"/>
            <a:ext cx="1304925" cy="1190625"/>
            <a:chOff x="3593607" y="1781381"/>
            <a:chExt cx="1020438" cy="931186"/>
          </a:xfrm>
        </p:grpSpPr>
        <p:sp>
          <p:nvSpPr>
            <p:cNvPr id="148" name="Cube 147"/>
            <p:cNvSpPr/>
            <p:nvPr/>
          </p:nvSpPr>
          <p:spPr>
            <a:xfrm>
              <a:off x="3593607" y="1781381"/>
              <a:ext cx="1020438" cy="931186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361" name="TextBox 148"/>
            <p:cNvSpPr txBox="1">
              <a:spLocks noChangeArrowheads="1"/>
            </p:cNvSpPr>
            <p:nvPr/>
          </p:nvSpPr>
          <p:spPr bwMode="auto">
            <a:xfrm>
              <a:off x="3731399" y="2108224"/>
              <a:ext cx="555571" cy="505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3600" b="1">
                  <a:latin typeface="Twinkl" pitchFamily="2" charset="0"/>
                </a:rPr>
                <a:t>x4</a:t>
              </a:r>
            </a:p>
          </p:txBody>
        </p:sp>
      </p:grpSp>
      <p:grpSp>
        <p:nvGrpSpPr>
          <p:cNvPr id="11300" name="1"/>
          <p:cNvGrpSpPr>
            <a:grpSpLocks/>
          </p:cNvGrpSpPr>
          <p:nvPr/>
        </p:nvGrpSpPr>
        <p:grpSpPr bwMode="auto">
          <a:xfrm>
            <a:off x="5121275" y="442913"/>
            <a:ext cx="871538" cy="541337"/>
            <a:chOff x="1164002" y="2194341"/>
            <a:chExt cx="818198" cy="621538"/>
          </a:xfrm>
        </p:grpSpPr>
        <p:sp>
          <p:nvSpPr>
            <p:cNvPr id="146" name="Pentagon 145"/>
            <p:cNvSpPr/>
            <p:nvPr/>
          </p:nvSpPr>
          <p:spPr>
            <a:xfrm>
              <a:off x="1164002" y="2194341"/>
              <a:ext cx="818198" cy="561390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1359" name="TextBox 146"/>
            <p:cNvSpPr txBox="1">
              <a:spLocks noChangeArrowheads="1"/>
            </p:cNvSpPr>
            <p:nvPr/>
          </p:nvSpPr>
          <p:spPr bwMode="auto">
            <a:xfrm>
              <a:off x="1331566" y="2215551"/>
              <a:ext cx="367516" cy="6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4</a:t>
              </a:r>
            </a:p>
          </p:txBody>
        </p:sp>
      </p:grpSp>
      <p:grpSp>
        <p:nvGrpSpPr>
          <p:cNvPr id="11301" name="1"/>
          <p:cNvGrpSpPr>
            <a:grpSpLocks/>
          </p:cNvGrpSpPr>
          <p:nvPr/>
        </p:nvGrpSpPr>
        <p:grpSpPr bwMode="auto">
          <a:xfrm>
            <a:off x="5124450" y="1000125"/>
            <a:ext cx="871538" cy="541338"/>
            <a:chOff x="1164002" y="2194341"/>
            <a:chExt cx="818198" cy="621538"/>
          </a:xfrm>
        </p:grpSpPr>
        <p:sp>
          <p:nvSpPr>
            <p:cNvPr id="144" name="Pentagon 143"/>
            <p:cNvSpPr/>
            <p:nvPr/>
          </p:nvSpPr>
          <p:spPr>
            <a:xfrm>
              <a:off x="1164002" y="2194341"/>
              <a:ext cx="818198" cy="561389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1357" name="TextBox 144"/>
            <p:cNvSpPr txBox="1">
              <a:spLocks noChangeArrowheads="1"/>
            </p:cNvSpPr>
            <p:nvPr/>
          </p:nvSpPr>
          <p:spPr bwMode="auto">
            <a:xfrm>
              <a:off x="1331566" y="2215551"/>
              <a:ext cx="367516" cy="6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5</a:t>
              </a:r>
            </a:p>
          </p:txBody>
        </p:sp>
      </p:grpSp>
      <p:grpSp>
        <p:nvGrpSpPr>
          <p:cNvPr id="11302" name="1"/>
          <p:cNvGrpSpPr>
            <a:grpSpLocks/>
          </p:cNvGrpSpPr>
          <p:nvPr/>
        </p:nvGrpSpPr>
        <p:grpSpPr bwMode="auto">
          <a:xfrm>
            <a:off x="5124450" y="1555750"/>
            <a:ext cx="871538" cy="973138"/>
            <a:chOff x="1164002" y="2194341"/>
            <a:chExt cx="818198" cy="1115925"/>
          </a:xfrm>
        </p:grpSpPr>
        <p:sp>
          <p:nvSpPr>
            <p:cNvPr id="142" name="Pentagon 141"/>
            <p:cNvSpPr/>
            <p:nvPr/>
          </p:nvSpPr>
          <p:spPr>
            <a:xfrm>
              <a:off x="1164002" y="2194341"/>
              <a:ext cx="818198" cy="560693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1355" name="TextBox 142"/>
            <p:cNvSpPr txBox="1">
              <a:spLocks noChangeArrowheads="1"/>
            </p:cNvSpPr>
            <p:nvPr/>
          </p:nvSpPr>
          <p:spPr bwMode="auto">
            <a:xfrm>
              <a:off x="1331565" y="2215551"/>
              <a:ext cx="367516" cy="1094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6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GB" altLang="en-US" sz="2800" b="1">
                <a:solidFill>
                  <a:schemeClr val="bg1"/>
                </a:solidFill>
                <a:latin typeface="Twinkl" pitchFamily="2" charset="0"/>
              </a:endParaRPr>
            </a:p>
          </p:txBody>
        </p:sp>
      </p:grpSp>
      <p:grpSp>
        <p:nvGrpSpPr>
          <p:cNvPr id="133" name="1"/>
          <p:cNvGrpSpPr>
            <a:grpSpLocks/>
          </p:cNvGrpSpPr>
          <p:nvPr/>
        </p:nvGrpSpPr>
        <p:grpSpPr bwMode="auto">
          <a:xfrm>
            <a:off x="7877175" y="388938"/>
            <a:ext cx="871538" cy="541337"/>
            <a:chOff x="1164002" y="2194341"/>
            <a:chExt cx="818198" cy="620190"/>
          </a:xfrm>
        </p:grpSpPr>
        <p:sp>
          <p:nvSpPr>
            <p:cNvPr id="140" name="Pentagon 139"/>
            <p:cNvSpPr/>
            <p:nvPr/>
          </p:nvSpPr>
          <p:spPr>
            <a:xfrm>
              <a:off x="1164002" y="2194341"/>
              <a:ext cx="818198" cy="560172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1353" name="TextBox 140"/>
            <p:cNvSpPr txBox="1">
              <a:spLocks noChangeArrowheads="1"/>
            </p:cNvSpPr>
            <p:nvPr/>
          </p:nvSpPr>
          <p:spPr bwMode="auto">
            <a:xfrm>
              <a:off x="1265361" y="2215551"/>
              <a:ext cx="499927" cy="598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16</a:t>
              </a:r>
            </a:p>
          </p:txBody>
        </p:sp>
      </p:grpSp>
      <p:grpSp>
        <p:nvGrpSpPr>
          <p:cNvPr id="134" name="1"/>
          <p:cNvGrpSpPr>
            <a:grpSpLocks/>
          </p:cNvGrpSpPr>
          <p:nvPr/>
        </p:nvGrpSpPr>
        <p:grpSpPr bwMode="auto">
          <a:xfrm>
            <a:off x="7880350" y="955675"/>
            <a:ext cx="871538" cy="523875"/>
            <a:chOff x="1164002" y="2194341"/>
            <a:chExt cx="818198" cy="601708"/>
          </a:xfrm>
        </p:grpSpPr>
        <p:sp>
          <p:nvSpPr>
            <p:cNvPr id="138" name="Pentagon 137"/>
            <p:cNvSpPr/>
            <p:nvPr/>
          </p:nvSpPr>
          <p:spPr>
            <a:xfrm>
              <a:off x="1164002" y="2194341"/>
              <a:ext cx="818198" cy="561594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1351" name="TextBox 138"/>
            <p:cNvSpPr txBox="1">
              <a:spLocks noChangeArrowheads="1"/>
            </p:cNvSpPr>
            <p:nvPr/>
          </p:nvSpPr>
          <p:spPr bwMode="auto">
            <a:xfrm>
              <a:off x="1248237" y="2195407"/>
              <a:ext cx="567647" cy="600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20</a:t>
              </a:r>
            </a:p>
          </p:txBody>
        </p:sp>
      </p:grpSp>
      <p:grpSp>
        <p:nvGrpSpPr>
          <p:cNvPr id="135" name="1"/>
          <p:cNvGrpSpPr>
            <a:grpSpLocks/>
          </p:cNvGrpSpPr>
          <p:nvPr/>
        </p:nvGrpSpPr>
        <p:grpSpPr bwMode="auto">
          <a:xfrm>
            <a:off x="7877175" y="1509713"/>
            <a:ext cx="871538" cy="965200"/>
            <a:chOff x="1164002" y="2194341"/>
            <a:chExt cx="818198" cy="1107980"/>
          </a:xfrm>
        </p:grpSpPr>
        <p:sp>
          <p:nvSpPr>
            <p:cNvPr id="136" name="Pentagon 135"/>
            <p:cNvSpPr/>
            <p:nvPr/>
          </p:nvSpPr>
          <p:spPr>
            <a:xfrm>
              <a:off x="1164002" y="2194341"/>
              <a:ext cx="818198" cy="561279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1349" name="TextBox 136"/>
            <p:cNvSpPr txBox="1">
              <a:spLocks noChangeArrowheads="1"/>
            </p:cNvSpPr>
            <p:nvPr/>
          </p:nvSpPr>
          <p:spPr bwMode="auto">
            <a:xfrm>
              <a:off x="1220534" y="2207606"/>
              <a:ext cx="561659" cy="1094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24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GB" altLang="en-US" sz="2800" b="1">
                <a:solidFill>
                  <a:schemeClr val="bg1"/>
                </a:solidFill>
                <a:latin typeface="Twinkl" pitchFamily="2" charset="0"/>
              </a:endParaRPr>
            </a:p>
          </p:txBody>
        </p:sp>
      </p:grpSp>
      <p:grpSp>
        <p:nvGrpSpPr>
          <p:cNvPr id="11306" name="Group 150"/>
          <p:cNvGrpSpPr>
            <a:grpSpLocks/>
          </p:cNvGrpSpPr>
          <p:nvPr/>
        </p:nvGrpSpPr>
        <p:grpSpPr bwMode="auto">
          <a:xfrm>
            <a:off x="6230938" y="2811463"/>
            <a:ext cx="1304925" cy="1192212"/>
            <a:chOff x="3593607" y="1781381"/>
            <a:chExt cx="1020438" cy="931186"/>
          </a:xfrm>
        </p:grpSpPr>
        <p:sp>
          <p:nvSpPr>
            <p:cNvPr id="170" name="Cube 169"/>
            <p:cNvSpPr/>
            <p:nvPr/>
          </p:nvSpPr>
          <p:spPr>
            <a:xfrm>
              <a:off x="3593607" y="1781381"/>
              <a:ext cx="1020438" cy="931186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347" name="TextBox 170"/>
            <p:cNvSpPr txBox="1">
              <a:spLocks noChangeArrowheads="1"/>
            </p:cNvSpPr>
            <p:nvPr/>
          </p:nvSpPr>
          <p:spPr bwMode="auto">
            <a:xfrm>
              <a:off x="3721370" y="2100313"/>
              <a:ext cx="549303" cy="505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3600" b="1">
                  <a:latin typeface="Twinkl" pitchFamily="2" charset="0"/>
                </a:rPr>
                <a:t>÷7</a:t>
              </a:r>
            </a:p>
          </p:txBody>
        </p:sp>
      </p:grpSp>
      <p:grpSp>
        <p:nvGrpSpPr>
          <p:cNvPr id="11307" name="1"/>
          <p:cNvGrpSpPr>
            <a:grpSpLocks/>
          </p:cNvGrpSpPr>
          <p:nvPr/>
        </p:nvGrpSpPr>
        <p:grpSpPr bwMode="auto">
          <a:xfrm>
            <a:off x="5121275" y="2652713"/>
            <a:ext cx="871538" cy="541337"/>
            <a:chOff x="1164002" y="2194341"/>
            <a:chExt cx="818198" cy="621538"/>
          </a:xfrm>
        </p:grpSpPr>
        <p:sp>
          <p:nvSpPr>
            <p:cNvPr id="168" name="Pentagon 167"/>
            <p:cNvSpPr/>
            <p:nvPr/>
          </p:nvSpPr>
          <p:spPr>
            <a:xfrm>
              <a:off x="1164002" y="2194341"/>
              <a:ext cx="818198" cy="561390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1345" name="TextBox 168"/>
            <p:cNvSpPr txBox="1">
              <a:spLocks noChangeArrowheads="1"/>
            </p:cNvSpPr>
            <p:nvPr/>
          </p:nvSpPr>
          <p:spPr bwMode="auto">
            <a:xfrm>
              <a:off x="1234496" y="2215551"/>
              <a:ext cx="561659" cy="6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42</a:t>
              </a:r>
            </a:p>
          </p:txBody>
        </p:sp>
      </p:grpSp>
      <p:grpSp>
        <p:nvGrpSpPr>
          <p:cNvPr id="11308" name="1"/>
          <p:cNvGrpSpPr>
            <a:grpSpLocks/>
          </p:cNvGrpSpPr>
          <p:nvPr/>
        </p:nvGrpSpPr>
        <p:grpSpPr bwMode="auto">
          <a:xfrm>
            <a:off x="5124450" y="3209925"/>
            <a:ext cx="871538" cy="541338"/>
            <a:chOff x="1164002" y="2194341"/>
            <a:chExt cx="818198" cy="620190"/>
          </a:xfrm>
        </p:grpSpPr>
        <p:sp>
          <p:nvSpPr>
            <p:cNvPr id="166" name="Pentagon 165"/>
            <p:cNvSpPr/>
            <p:nvPr/>
          </p:nvSpPr>
          <p:spPr>
            <a:xfrm>
              <a:off x="1164002" y="2194341"/>
              <a:ext cx="818198" cy="560171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1343" name="TextBox 166"/>
            <p:cNvSpPr txBox="1">
              <a:spLocks noChangeArrowheads="1"/>
            </p:cNvSpPr>
            <p:nvPr/>
          </p:nvSpPr>
          <p:spPr bwMode="auto">
            <a:xfrm>
              <a:off x="1258590" y="2215551"/>
              <a:ext cx="513471" cy="598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77</a:t>
              </a:r>
            </a:p>
          </p:txBody>
        </p:sp>
      </p:grpSp>
      <p:grpSp>
        <p:nvGrpSpPr>
          <p:cNvPr id="11309" name="1"/>
          <p:cNvGrpSpPr>
            <a:grpSpLocks/>
          </p:cNvGrpSpPr>
          <p:nvPr/>
        </p:nvGrpSpPr>
        <p:grpSpPr bwMode="auto">
          <a:xfrm>
            <a:off x="5124450" y="3767138"/>
            <a:ext cx="871538" cy="971550"/>
            <a:chOff x="1164002" y="2194341"/>
            <a:chExt cx="818198" cy="1115925"/>
          </a:xfrm>
        </p:grpSpPr>
        <p:sp>
          <p:nvSpPr>
            <p:cNvPr id="164" name="Pentagon 163"/>
            <p:cNvSpPr/>
            <p:nvPr/>
          </p:nvSpPr>
          <p:spPr>
            <a:xfrm>
              <a:off x="1164002" y="2194341"/>
              <a:ext cx="818198" cy="559785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1341" name="TextBox 164"/>
            <p:cNvSpPr txBox="1">
              <a:spLocks noChangeArrowheads="1"/>
            </p:cNvSpPr>
            <p:nvPr/>
          </p:nvSpPr>
          <p:spPr bwMode="auto">
            <a:xfrm>
              <a:off x="1234494" y="2215551"/>
              <a:ext cx="561659" cy="1094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56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GB" altLang="en-US" sz="2800" b="1">
                <a:solidFill>
                  <a:schemeClr val="bg1"/>
                </a:solidFill>
                <a:latin typeface="Twinkl" pitchFamily="2" charset="0"/>
              </a:endParaRPr>
            </a:p>
          </p:txBody>
        </p:sp>
      </p:grpSp>
      <p:grpSp>
        <p:nvGrpSpPr>
          <p:cNvPr id="155" name="1"/>
          <p:cNvGrpSpPr>
            <a:grpSpLocks/>
          </p:cNvGrpSpPr>
          <p:nvPr/>
        </p:nvGrpSpPr>
        <p:grpSpPr bwMode="auto">
          <a:xfrm>
            <a:off x="7877175" y="2600325"/>
            <a:ext cx="871538" cy="541338"/>
            <a:chOff x="1164002" y="2194341"/>
            <a:chExt cx="818198" cy="621538"/>
          </a:xfrm>
        </p:grpSpPr>
        <p:sp>
          <p:nvSpPr>
            <p:cNvPr id="162" name="Pentagon 161"/>
            <p:cNvSpPr/>
            <p:nvPr/>
          </p:nvSpPr>
          <p:spPr>
            <a:xfrm>
              <a:off x="1164002" y="2194341"/>
              <a:ext cx="818198" cy="561389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1339" name="TextBox 162"/>
            <p:cNvSpPr txBox="1">
              <a:spLocks noChangeArrowheads="1"/>
            </p:cNvSpPr>
            <p:nvPr/>
          </p:nvSpPr>
          <p:spPr bwMode="auto">
            <a:xfrm>
              <a:off x="1331566" y="2215551"/>
              <a:ext cx="367516" cy="6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6</a:t>
              </a:r>
            </a:p>
          </p:txBody>
        </p:sp>
      </p:grpSp>
      <p:grpSp>
        <p:nvGrpSpPr>
          <p:cNvPr id="156" name="1"/>
          <p:cNvGrpSpPr>
            <a:grpSpLocks/>
          </p:cNvGrpSpPr>
          <p:nvPr/>
        </p:nvGrpSpPr>
        <p:grpSpPr bwMode="auto">
          <a:xfrm>
            <a:off x="7880350" y="3165475"/>
            <a:ext cx="871538" cy="541338"/>
            <a:chOff x="1164002" y="2194341"/>
            <a:chExt cx="818198" cy="621946"/>
          </a:xfrm>
        </p:grpSpPr>
        <p:sp>
          <p:nvSpPr>
            <p:cNvPr id="160" name="Pentagon 159"/>
            <p:cNvSpPr/>
            <p:nvPr/>
          </p:nvSpPr>
          <p:spPr>
            <a:xfrm>
              <a:off x="1164002" y="2194341"/>
              <a:ext cx="818198" cy="561757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1337" name="TextBox 160"/>
            <p:cNvSpPr txBox="1">
              <a:spLocks noChangeArrowheads="1"/>
            </p:cNvSpPr>
            <p:nvPr/>
          </p:nvSpPr>
          <p:spPr bwMode="auto">
            <a:xfrm>
              <a:off x="1290192" y="2215551"/>
              <a:ext cx="450264" cy="600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11</a:t>
              </a:r>
            </a:p>
          </p:txBody>
        </p:sp>
      </p:grpSp>
      <p:grpSp>
        <p:nvGrpSpPr>
          <p:cNvPr id="157" name="1"/>
          <p:cNvGrpSpPr>
            <a:grpSpLocks/>
          </p:cNvGrpSpPr>
          <p:nvPr/>
        </p:nvGrpSpPr>
        <p:grpSpPr bwMode="auto">
          <a:xfrm>
            <a:off x="7877175" y="3719513"/>
            <a:ext cx="871538" cy="966787"/>
            <a:chOff x="1164002" y="2194341"/>
            <a:chExt cx="818198" cy="1107980"/>
          </a:xfrm>
        </p:grpSpPr>
        <p:sp>
          <p:nvSpPr>
            <p:cNvPr id="158" name="Pentagon 157"/>
            <p:cNvSpPr/>
            <p:nvPr/>
          </p:nvSpPr>
          <p:spPr>
            <a:xfrm>
              <a:off x="1164002" y="2194341"/>
              <a:ext cx="818198" cy="560358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1335" name="TextBox 158"/>
            <p:cNvSpPr txBox="1">
              <a:spLocks noChangeArrowheads="1"/>
            </p:cNvSpPr>
            <p:nvPr/>
          </p:nvSpPr>
          <p:spPr bwMode="auto">
            <a:xfrm>
              <a:off x="1317605" y="2207606"/>
              <a:ext cx="367516" cy="1094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8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GB" altLang="en-US" sz="2800" b="1">
                <a:solidFill>
                  <a:schemeClr val="bg1"/>
                </a:solidFill>
                <a:latin typeface="Twinkl" pitchFamily="2" charset="0"/>
              </a:endParaRPr>
            </a:p>
          </p:txBody>
        </p:sp>
      </p:grpSp>
      <p:grpSp>
        <p:nvGrpSpPr>
          <p:cNvPr id="11313" name="Group 172"/>
          <p:cNvGrpSpPr>
            <a:grpSpLocks/>
          </p:cNvGrpSpPr>
          <p:nvPr/>
        </p:nvGrpSpPr>
        <p:grpSpPr bwMode="auto">
          <a:xfrm>
            <a:off x="6230938" y="5092700"/>
            <a:ext cx="1304925" cy="1192213"/>
            <a:chOff x="3593607" y="1781381"/>
            <a:chExt cx="1020438" cy="931186"/>
          </a:xfrm>
        </p:grpSpPr>
        <p:sp>
          <p:nvSpPr>
            <p:cNvPr id="192" name="Cube 191"/>
            <p:cNvSpPr/>
            <p:nvPr/>
          </p:nvSpPr>
          <p:spPr>
            <a:xfrm>
              <a:off x="3593607" y="1781381"/>
              <a:ext cx="1020438" cy="931186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333" name="TextBox 192"/>
            <p:cNvSpPr txBox="1">
              <a:spLocks noChangeArrowheads="1"/>
            </p:cNvSpPr>
            <p:nvPr/>
          </p:nvSpPr>
          <p:spPr bwMode="auto">
            <a:xfrm>
              <a:off x="3718464" y="2128169"/>
              <a:ext cx="558072" cy="504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3600" b="1">
                  <a:latin typeface="Twinkl" pitchFamily="2" charset="0"/>
                </a:rPr>
                <a:t>÷6</a:t>
              </a:r>
            </a:p>
          </p:txBody>
        </p:sp>
      </p:grpSp>
      <p:grpSp>
        <p:nvGrpSpPr>
          <p:cNvPr id="11314" name="1"/>
          <p:cNvGrpSpPr>
            <a:grpSpLocks/>
          </p:cNvGrpSpPr>
          <p:nvPr/>
        </p:nvGrpSpPr>
        <p:grpSpPr bwMode="auto">
          <a:xfrm>
            <a:off x="5121275" y="4933950"/>
            <a:ext cx="871538" cy="541338"/>
            <a:chOff x="1164002" y="2194341"/>
            <a:chExt cx="818198" cy="621946"/>
          </a:xfrm>
        </p:grpSpPr>
        <p:sp>
          <p:nvSpPr>
            <p:cNvPr id="190" name="Pentagon 189"/>
            <p:cNvSpPr/>
            <p:nvPr/>
          </p:nvSpPr>
          <p:spPr>
            <a:xfrm>
              <a:off x="1164002" y="2194341"/>
              <a:ext cx="818198" cy="561757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1331" name="TextBox 190"/>
            <p:cNvSpPr txBox="1">
              <a:spLocks noChangeArrowheads="1"/>
            </p:cNvSpPr>
            <p:nvPr/>
          </p:nvSpPr>
          <p:spPr bwMode="auto">
            <a:xfrm>
              <a:off x="1246550" y="2215551"/>
              <a:ext cx="537549" cy="600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36</a:t>
              </a:r>
            </a:p>
          </p:txBody>
        </p:sp>
      </p:grpSp>
      <p:grpSp>
        <p:nvGrpSpPr>
          <p:cNvPr id="11315" name="1"/>
          <p:cNvGrpSpPr>
            <a:grpSpLocks/>
          </p:cNvGrpSpPr>
          <p:nvPr/>
        </p:nvGrpSpPr>
        <p:grpSpPr bwMode="auto">
          <a:xfrm>
            <a:off x="5124450" y="5491163"/>
            <a:ext cx="871538" cy="542925"/>
            <a:chOff x="1164002" y="2194341"/>
            <a:chExt cx="818198" cy="621538"/>
          </a:xfrm>
        </p:grpSpPr>
        <p:sp>
          <p:nvSpPr>
            <p:cNvPr id="188" name="Pentagon 187"/>
            <p:cNvSpPr/>
            <p:nvPr/>
          </p:nvSpPr>
          <p:spPr>
            <a:xfrm>
              <a:off x="1164002" y="2194341"/>
              <a:ext cx="818198" cy="559748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1329" name="TextBox 188"/>
            <p:cNvSpPr txBox="1">
              <a:spLocks noChangeArrowheads="1"/>
            </p:cNvSpPr>
            <p:nvPr/>
          </p:nvSpPr>
          <p:spPr bwMode="auto">
            <a:xfrm>
              <a:off x="1234495" y="2215551"/>
              <a:ext cx="561659" cy="6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42</a:t>
              </a:r>
            </a:p>
          </p:txBody>
        </p:sp>
      </p:grpSp>
      <p:grpSp>
        <p:nvGrpSpPr>
          <p:cNvPr id="11316" name="1"/>
          <p:cNvGrpSpPr>
            <a:grpSpLocks/>
          </p:cNvGrpSpPr>
          <p:nvPr/>
        </p:nvGrpSpPr>
        <p:grpSpPr bwMode="auto">
          <a:xfrm>
            <a:off x="5124450" y="6048375"/>
            <a:ext cx="871538" cy="973138"/>
            <a:chOff x="1164002" y="2194341"/>
            <a:chExt cx="818198" cy="1117100"/>
          </a:xfrm>
        </p:grpSpPr>
        <p:sp>
          <p:nvSpPr>
            <p:cNvPr id="186" name="Pentagon 185"/>
            <p:cNvSpPr/>
            <p:nvPr/>
          </p:nvSpPr>
          <p:spPr>
            <a:xfrm>
              <a:off x="1164002" y="2194341"/>
              <a:ext cx="818198" cy="559461"/>
            </a:xfrm>
            <a:prstGeom prst="homePlate">
              <a:avLst/>
            </a:prstGeom>
            <a:solidFill>
              <a:srgbClr val="5BCB3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1327" name="TextBox 186"/>
            <p:cNvSpPr txBox="1">
              <a:spLocks noChangeArrowheads="1"/>
            </p:cNvSpPr>
            <p:nvPr/>
          </p:nvSpPr>
          <p:spPr bwMode="auto">
            <a:xfrm>
              <a:off x="1231501" y="2215551"/>
              <a:ext cx="567647" cy="1095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48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GB" altLang="en-US" sz="2800" b="1">
                <a:solidFill>
                  <a:schemeClr val="bg1"/>
                </a:solidFill>
                <a:latin typeface="Twinkl" pitchFamily="2" charset="0"/>
              </a:endParaRPr>
            </a:p>
          </p:txBody>
        </p:sp>
      </p:grpSp>
      <p:grpSp>
        <p:nvGrpSpPr>
          <p:cNvPr id="177" name="1"/>
          <p:cNvGrpSpPr>
            <a:grpSpLocks/>
          </p:cNvGrpSpPr>
          <p:nvPr/>
        </p:nvGrpSpPr>
        <p:grpSpPr bwMode="auto">
          <a:xfrm>
            <a:off x="7877175" y="4881563"/>
            <a:ext cx="871538" cy="541337"/>
            <a:chOff x="1164002" y="2194341"/>
            <a:chExt cx="818198" cy="621538"/>
          </a:xfrm>
        </p:grpSpPr>
        <p:sp>
          <p:nvSpPr>
            <p:cNvPr id="184" name="Pentagon 183"/>
            <p:cNvSpPr/>
            <p:nvPr/>
          </p:nvSpPr>
          <p:spPr>
            <a:xfrm>
              <a:off x="1164002" y="2194341"/>
              <a:ext cx="818198" cy="561390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1325" name="TextBox 184"/>
            <p:cNvSpPr txBox="1">
              <a:spLocks noChangeArrowheads="1"/>
            </p:cNvSpPr>
            <p:nvPr/>
          </p:nvSpPr>
          <p:spPr bwMode="auto">
            <a:xfrm>
              <a:off x="1331566" y="2215551"/>
              <a:ext cx="367516" cy="6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6</a:t>
              </a:r>
            </a:p>
          </p:txBody>
        </p:sp>
      </p:grpSp>
      <p:grpSp>
        <p:nvGrpSpPr>
          <p:cNvPr id="178" name="1"/>
          <p:cNvGrpSpPr>
            <a:grpSpLocks/>
          </p:cNvGrpSpPr>
          <p:nvPr/>
        </p:nvGrpSpPr>
        <p:grpSpPr bwMode="auto">
          <a:xfrm>
            <a:off x="7880350" y="5446713"/>
            <a:ext cx="871538" cy="541337"/>
            <a:chOff x="1164002" y="2194341"/>
            <a:chExt cx="818198" cy="621947"/>
          </a:xfrm>
        </p:grpSpPr>
        <p:sp>
          <p:nvSpPr>
            <p:cNvPr id="182" name="Pentagon 181"/>
            <p:cNvSpPr/>
            <p:nvPr/>
          </p:nvSpPr>
          <p:spPr>
            <a:xfrm>
              <a:off x="1164002" y="2194341"/>
              <a:ext cx="818198" cy="561759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1323" name="TextBox 182"/>
            <p:cNvSpPr txBox="1">
              <a:spLocks noChangeArrowheads="1"/>
            </p:cNvSpPr>
            <p:nvPr/>
          </p:nvSpPr>
          <p:spPr bwMode="auto">
            <a:xfrm>
              <a:off x="1343616" y="2215551"/>
              <a:ext cx="343417" cy="60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7</a:t>
              </a:r>
            </a:p>
          </p:txBody>
        </p:sp>
      </p:grpSp>
      <p:grpSp>
        <p:nvGrpSpPr>
          <p:cNvPr id="179" name="1"/>
          <p:cNvGrpSpPr>
            <a:grpSpLocks/>
          </p:cNvGrpSpPr>
          <p:nvPr/>
        </p:nvGrpSpPr>
        <p:grpSpPr bwMode="auto">
          <a:xfrm>
            <a:off x="7877175" y="6002338"/>
            <a:ext cx="871538" cy="965200"/>
            <a:chOff x="1164002" y="2194341"/>
            <a:chExt cx="818198" cy="1107980"/>
          </a:xfrm>
        </p:grpSpPr>
        <p:sp>
          <p:nvSpPr>
            <p:cNvPr id="180" name="Pentagon 179"/>
            <p:cNvSpPr/>
            <p:nvPr/>
          </p:nvSpPr>
          <p:spPr>
            <a:xfrm>
              <a:off x="1164002" y="2194341"/>
              <a:ext cx="818198" cy="561279"/>
            </a:xfrm>
            <a:prstGeom prst="homePlate">
              <a:avLst/>
            </a:prstGeom>
            <a:solidFill>
              <a:srgbClr val="ED1C2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1321" name="TextBox 180"/>
            <p:cNvSpPr txBox="1">
              <a:spLocks noChangeArrowheads="1"/>
            </p:cNvSpPr>
            <p:nvPr/>
          </p:nvSpPr>
          <p:spPr bwMode="auto">
            <a:xfrm>
              <a:off x="1317605" y="2207606"/>
              <a:ext cx="367516" cy="1094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  <a:latin typeface="Twinkl" pitchFamily="2" charset="0"/>
                </a:rPr>
                <a:t>8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GB" altLang="en-US" sz="2800" b="1">
                <a:solidFill>
                  <a:schemeClr val="bg1"/>
                </a:solidFill>
                <a:latin typeface="Twinkl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</TotalTime>
  <Words>331</Words>
  <Application>Microsoft Office PowerPoint</Application>
  <PresentationFormat>On-screen Show (4:3)</PresentationFormat>
  <Paragraphs>246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Arial</vt:lpstr>
      <vt:lpstr>Franchise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Andrea</cp:lastModifiedBy>
  <cp:revision>539</cp:revision>
  <dcterms:created xsi:type="dcterms:W3CDTF">2012-11-21T10:26:22Z</dcterms:created>
  <dcterms:modified xsi:type="dcterms:W3CDTF">2021-01-13T19:22:34Z</dcterms:modified>
</cp:coreProperties>
</file>